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2" autoAdjust="0"/>
    <p:restoredTop sz="94660"/>
  </p:normalViewPr>
  <p:slideViewPr>
    <p:cSldViewPr snapToGrid="0">
      <p:cViewPr>
        <p:scale>
          <a:sx n="53" d="100"/>
          <a:sy n="53" d="100"/>
        </p:scale>
        <p:origin x="955" y="60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F9D84F-D38B-47E8-B495-D3116F766FFE}" type="doc">
      <dgm:prSet loTypeId="urn:microsoft.com/office/officeart/2008/layout/Lined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B78025D-F4C3-4212-A7ED-C1F53141F81D}">
      <dgm:prSet/>
      <dgm:spPr/>
      <dgm:t>
        <a:bodyPr/>
        <a:lstStyle/>
        <a:p>
          <a:r>
            <a:rPr lang="en-US" b="1"/>
            <a:t>Main ideas:</a:t>
          </a:r>
          <a:endParaRPr lang="en-US"/>
        </a:p>
      </dgm:t>
    </dgm:pt>
    <dgm:pt modelId="{3C6AAD16-548B-4116-BD8E-F01D674E7B8E}" type="parTrans" cxnId="{F7679446-5F6A-4535-BE79-76158D3EBDC6}">
      <dgm:prSet/>
      <dgm:spPr/>
      <dgm:t>
        <a:bodyPr/>
        <a:lstStyle/>
        <a:p>
          <a:endParaRPr lang="en-US"/>
        </a:p>
      </dgm:t>
    </dgm:pt>
    <dgm:pt modelId="{9899D94A-957E-44B8-A159-7A9095849BFB}" type="sibTrans" cxnId="{F7679446-5F6A-4535-BE79-76158D3EBDC6}">
      <dgm:prSet/>
      <dgm:spPr/>
      <dgm:t>
        <a:bodyPr/>
        <a:lstStyle/>
        <a:p>
          <a:endParaRPr lang="en-US"/>
        </a:p>
      </dgm:t>
    </dgm:pt>
    <dgm:pt modelId="{F45FA8F5-77A9-4CAE-9930-21D7589706AD}">
      <dgm:prSet/>
      <dgm:spPr/>
      <dgm:t>
        <a:bodyPr/>
        <a:lstStyle/>
        <a:p>
          <a:r>
            <a:rPr lang="en-US"/>
            <a:t>Study in focused 25-minute intervals with 5-minute breaks to recall what you learn and 5 minutes to rest.</a:t>
          </a:r>
        </a:p>
      </dgm:t>
    </dgm:pt>
    <dgm:pt modelId="{2959451A-BA53-4238-8009-21AB41BA1BB9}" type="parTrans" cxnId="{5209B55C-3A13-4AA2-91DB-F44CFDD39D5E}">
      <dgm:prSet/>
      <dgm:spPr/>
      <dgm:t>
        <a:bodyPr/>
        <a:lstStyle/>
        <a:p>
          <a:endParaRPr lang="en-US"/>
        </a:p>
      </dgm:t>
    </dgm:pt>
    <dgm:pt modelId="{727FA72A-2331-4159-A760-29C8111B7BCE}" type="sibTrans" cxnId="{5209B55C-3A13-4AA2-91DB-F44CFDD39D5E}">
      <dgm:prSet/>
      <dgm:spPr/>
      <dgm:t>
        <a:bodyPr/>
        <a:lstStyle/>
        <a:p>
          <a:endParaRPr lang="en-US"/>
        </a:p>
      </dgm:t>
    </dgm:pt>
    <dgm:pt modelId="{4816FC9F-41BB-4FC6-A935-46B42810BC1B}">
      <dgm:prSet/>
      <dgm:spPr/>
      <dgm:t>
        <a:bodyPr/>
        <a:lstStyle/>
        <a:p>
          <a:r>
            <a:rPr lang="en-US"/>
            <a:t>Keeps your brain fresh and prevents burnout.</a:t>
          </a:r>
        </a:p>
      </dgm:t>
    </dgm:pt>
    <dgm:pt modelId="{2AA93166-9C03-446D-9AD9-8A04CD026935}" type="parTrans" cxnId="{22FC0333-2519-4CDD-8271-EC43B3EA13A4}">
      <dgm:prSet/>
      <dgm:spPr/>
      <dgm:t>
        <a:bodyPr/>
        <a:lstStyle/>
        <a:p>
          <a:endParaRPr lang="en-US"/>
        </a:p>
      </dgm:t>
    </dgm:pt>
    <dgm:pt modelId="{EF1BFCDF-1A48-4CC2-960C-2DCE9D413F32}" type="sibTrans" cxnId="{22FC0333-2519-4CDD-8271-EC43B3EA13A4}">
      <dgm:prSet/>
      <dgm:spPr/>
      <dgm:t>
        <a:bodyPr/>
        <a:lstStyle/>
        <a:p>
          <a:endParaRPr lang="en-US"/>
        </a:p>
      </dgm:t>
    </dgm:pt>
    <dgm:pt modelId="{E61B0729-A5CB-4A08-9794-54EBA3104121}">
      <dgm:prSet/>
      <dgm:spPr/>
      <dgm:t>
        <a:bodyPr/>
        <a:lstStyle/>
        <a:p>
          <a:r>
            <a:rPr lang="en-US"/>
            <a:t>After four Pomodoros, take a 15–30-minute long break.</a:t>
          </a:r>
        </a:p>
      </dgm:t>
    </dgm:pt>
    <dgm:pt modelId="{BA482F2F-62B0-4865-8A4E-27A35E26053C}" type="parTrans" cxnId="{AA8A4D8E-E5E8-4F5F-85BB-3AA04F917F92}">
      <dgm:prSet/>
      <dgm:spPr/>
      <dgm:t>
        <a:bodyPr/>
        <a:lstStyle/>
        <a:p>
          <a:endParaRPr lang="en-US"/>
        </a:p>
      </dgm:t>
    </dgm:pt>
    <dgm:pt modelId="{FA828B60-2D71-4896-9917-816DF60EBCE2}" type="sibTrans" cxnId="{AA8A4D8E-E5E8-4F5F-85BB-3AA04F917F92}">
      <dgm:prSet/>
      <dgm:spPr/>
      <dgm:t>
        <a:bodyPr/>
        <a:lstStyle/>
        <a:p>
          <a:endParaRPr lang="en-US"/>
        </a:p>
      </dgm:t>
    </dgm:pt>
    <dgm:pt modelId="{7773EF6A-5962-4EED-A662-1F13F81F9AB7}" type="pres">
      <dgm:prSet presAssocID="{C2F9D84F-D38B-47E8-B495-D3116F766FFE}" presName="vert0" presStyleCnt="0">
        <dgm:presLayoutVars>
          <dgm:dir/>
          <dgm:animOne val="branch"/>
          <dgm:animLvl val="lvl"/>
        </dgm:presLayoutVars>
      </dgm:prSet>
      <dgm:spPr/>
    </dgm:pt>
    <dgm:pt modelId="{2726F8A3-4134-444C-BD61-D6EFC82F91A2}" type="pres">
      <dgm:prSet presAssocID="{EB78025D-F4C3-4212-A7ED-C1F53141F81D}" presName="thickLine" presStyleLbl="alignNode1" presStyleIdx="0" presStyleCnt="4"/>
      <dgm:spPr/>
    </dgm:pt>
    <dgm:pt modelId="{BE62440D-BFB7-49B7-A996-ADA889D032B8}" type="pres">
      <dgm:prSet presAssocID="{EB78025D-F4C3-4212-A7ED-C1F53141F81D}" presName="horz1" presStyleCnt="0"/>
      <dgm:spPr/>
    </dgm:pt>
    <dgm:pt modelId="{72E2E57D-ABF6-4595-960D-68AA0DA46DC8}" type="pres">
      <dgm:prSet presAssocID="{EB78025D-F4C3-4212-A7ED-C1F53141F81D}" presName="tx1" presStyleLbl="revTx" presStyleIdx="0" presStyleCnt="4"/>
      <dgm:spPr/>
    </dgm:pt>
    <dgm:pt modelId="{60FE1707-7CFB-4160-806C-97A7E218B856}" type="pres">
      <dgm:prSet presAssocID="{EB78025D-F4C3-4212-A7ED-C1F53141F81D}" presName="vert1" presStyleCnt="0"/>
      <dgm:spPr/>
    </dgm:pt>
    <dgm:pt modelId="{5AB70F65-F25B-4F78-ACD9-5692C66AF866}" type="pres">
      <dgm:prSet presAssocID="{F45FA8F5-77A9-4CAE-9930-21D7589706AD}" presName="thickLine" presStyleLbl="alignNode1" presStyleIdx="1" presStyleCnt="4"/>
      <dgm:spPr/>
    </dgm:pt>
    <dgm:pt modelId="{CCC715E7-E81D-4388-BA60-EEB9A29B5F8F}" type="pres">
      <dgm:prSet presAssocID="{F45FA8F5-77A9-4CAE-9930-21D7589706AD}" presName="horz1" presStyleCnt="0"/>
      <dgm:spPr/>
    </dgm:pt>
    <dgm:pt modelId="{34054DF0-F8C6-45A5-B88E-B02249BA5B05}" type="pres">
      <dgm:prSet presAssocID="{F45FA8F5-77A9-4CAE-9930-21D7589706AD}" presName="tx1" presStyleLbl="revTx" presStyleIdx="1" presStyleCnt="4"/>
      <dgm:spPr/>
    </dgm:pt>
    <dgm:pt modelId="{1FEF6E72-C150-4B12-9047-F25C1F46BCCA}" type="pres">
      <dgm:prSet presAssocID="{F45FA8F5-77A9-4CAE-9930-21D7589706AD}" presName="vert1" presStyleCnt="0"/>
      <dgm:spPr/>
    </dgm:pt>
    <dgm:pt modelId="{BF33536C-0A6A-46CE-AB1C-0B7870361CA7}" type="pres">
      <dgm:prSet presAssocID="{4816FC9F-41BB-4FC6-A935-46B42810BC1B}" presName="thickLine" presStyleLbl="alignNode1" presStyleIdx="2" presStyleCnt="4"/>
      <dgm:spPr/>
    </dgm:pt>
    <dgm:pt modelId="{51119D5D-0468-49BB-AC12-57158AF8B467}" type="pres">
      <dgm:prSet presAssocID="{4816FC9F-41BB-4FC6-A935-46B42810BC1B}" presName="horz1" presStyleCnt="0"/>
      <dgm:spPr/>
    </dgm:pt>
    <dgm:pt modelId="{6CCAAE89-4662-442E-A28D-5E27856D791F}" type="pres">
      <dgm:prSet presAssocID="{4816FC9F-41BB-4FC6-A935-46B42810BC1B}" presName="tx1" presStyleLbl="revTx" presStyleIdx="2" presStyleCnt="4"/>
      <dgm:spPr/>
    </dgm:pt>
    <dgm:pt modelId="{BE64F2C1-83B4-42D5-B533-1D18E11CD1C6}" type="pres">
      <dgm:prSet presAssocID="{4816FC9F-41BB-4FC6-A935-46B42810BC1B}" presName="vert1" presStyleCnt="0"/>
      <dgm:spPr/>
    </dgm:pt>
    <dgm:pt modelId="{DF2FD4B3-A852-4BB8-8A6A-A670096396FC}" type="pres">
      <dgm:prSet presAssocID="{E61B0729-A5CB-4A08-9794-54EBA3104121}" presName="thickLine" presStyleLbl="alignNode1" presStyleIdx="3" presStyleCnt="4"/>
      <dgm:spPr/>
    </dgm:pt>
    <dgm:pt modelId="{92EC535D-F276-4569-8CA1-0E00698EC7F7}" type="pres">
      <dgm:prSet presAssocID="{E61B0729-A5CB-4A08-9794-54EBA3104121}" presName="horz1" presStyleCnt="0"/>
      <dgm:spPr/>
    </dgm:pt>
    <dgm:pt modelId="{5C87F0EF-BE94-4A8E-AF64-66EFE77FA95F}" type="pres">
      <dgm:prSet presAssocID="{E61B0729-A5CB-4A08-9794-54EBA3104121}" presName="tx1" presStyleLbl="revTx" presStyleIdx="3" presStyleCnt="4"/>
      <dgm:spPr/>
    </dgm:pt>
    <dgm:pt modelId="{30CBFB96-EAC4-4ACE-9AAF-C4B2BD2587FC}" type="pres">
      <dgm:prSet presAssocID="{E61B0729-A5CB-4A08-9794-54EBA3104121}" presName="vert1" presStyleCnt="0"/>
      <dgm:spPr/>
    </dgm:pt>
  </dgm:ptLst>
  <dgm:cxnLst>
    <dgm:cxn modelId="{97A85512-75A3-4E93-ADC0-6B2301B32A1C}" type="presOf" srcId="{C2F9D84F-D38B-47E8-B495-D3116F766FFE}" destId="{7773EF6A-5962-4EED-A662-1F13F81F9AB7}" srcOrd="0" destOrd="0" presId="urn:microsoft.com/office/officeart/2008/layout/LinedList"/>
    <dgm:cxn modelId="{22FC0333-2519-4CDD-8271-EC43B3EA13A4}" srcId="{C2F9D84F-D38B-47E8-B495-D3116F766FFE}" destId="{4816FC9F-41BB-4FC6-A935-46B42810BC1B}" srcOrd="2" destOrd="0" parTransId="{2AA93166-9C03-446D-9AD9-8A04CD026935}" sibTransId="{EF1BFCDF-1A48-4CC2-960C-2DCE9D413F32}"/>
    <dgm:cxn modelId="{5209B55C-3A13-4AA2-91DB-F44CFDD39D5E}" srcId="{C2F9D84F-D38B-47E8-B495-D3116F766FFE}" destId="{F45FA8F5-77A9-4CAE-9930-21D7589706AD}" srcOrd="1" destOrd="0" parTransId="{2959451A-BA53-4238-8009-21AB41BA1BB9}" sibTransId="{727FA72A-2331-4159-A760-29C8111B7BCE}"/>
    <dgm:cxn modelId="{815B0F45-196C-413B-8590-654201D5802B}" type="presOf" srcId="{4816FC9F-41BB-4FC6-A935-46B42810BC1B}" destId="{6CCAAE89-4662-442E-A28D-5E27856D791F}" srcOrd="0" destOrd="0" presId="urn:microsoft.com/office/officeart/2008/layout/LinedList"/>
    <dgm:cxn modelId="{F7679446-5F6A-4535-BE79-76158D3EBDC6}" srcId="{C2F9D84F-D38B-47E8-B495-D3116F766FFE}" destId="{EB78025D-F4C3-4212-A7ED-C1F53141F81D}" srcOrd="0" destOrd="0" parTransId="{3C6AAD16-548B-4116-BD8E-F01D674E7B8E}" sibTransId="{9899D94A-957E-44B8-A159-7A9095849BFB}"/>
    <dgm:cxn modelId="{AA8A4D8E-E5E8-4F5F-85BB-3AA04F917F92}" srcId="{C2F9D84F-D38B-47E8-B495-D3116F766FFE}" destId="{E61B0729-A5CB-4A08-9794-54EBA3104121}" srcOrd="3" destOrd="0" parTransId="{BA482F2F-62B0-4865-8A4E-27A35E26053C}" sibTransId="{FA828B60-2D71-4896-9917-816DF60EBCE2}"/>
    <dgm:cxn modelId="{8CB21E96-ACB8-4262-9763-D63F2B8255ED}" type="presOf" srcId="{E61B0729-A5CB-4A08-9794-54EBA3104121}" destId="{5C87F0EF-BE94-4A8E-AF64-66EFE77FA95F}" srcOrd="0" destOrd="0" presId="urn:microsoft.com/office/officeart/2008/layout/LinedList"/>
    <dgm:cxn modelId="{A9BBAABD-7B6C-4EFE-8982-4819D6203183}" type="presOf" srcId="{EB78025D-F4C3-4212-A7ED-C1F53141F81D}" destId="{72E2E57D-ABF6-4595-960D-68AA0DA46DC8}" srcOrd="0" destOrd="0" presId="urn:microsoft.com/office/officeart/2008/layout/LinedList"/>
    <dgm:cxn modelId="{A8EC16CE-DF2C-4030-AF44-8DE7D359C7AE}" type="presOf" srcId="{F45FA8F5-77A9-4CAE-9930-21D7589706AD}" destId="{34054DF0-F8C6-45A5-B88E-B02249BA5B05}" srcOrd="0" destOrd="0" presId="urn:microsoft.com/office/officeart/2008/layout/LinedList"/>
    <dgm:cxn modelId="{B9CEBED7-11B5-46B4-9ACB-CB85BA6CA4E0}" type="presParOf" srcId="{7773EF6A-5962-4EED-A662-1F13F81F9AB7}" destId="{2726F8A3-4134-444C-BD61-D6EFC82F91A2}" srcOrd="0" destOrd="0" presId="urn:microsoft.com/office/officeart/2008/layout/LinedList"/>
    <dgm:cxn modelId="{17A1698A-BF0B-49D2-B06C-0CF38E1A0D56}" type="presParOf" srcId="{7773EF6A-5962-4EED-A662-1F13F81F9AB7}" destId="{BE62440D-BFB7-49B7-A996-ADA889D032B8}" srcOrd="1" destOrd="0" presId="urn:microsoft.com/office/officeart/2008/layout/LinedList"/>
    <dgm:cxn modelId="{8DCA92D1-F3FD-4644-B5EE-FEB3FF2E38A3}" type="presParOf" srcId="{BE62440D-BFB7-49B7-A996-ADA889D032B8}" destId="{72E2E57D-ABF6-4595-960D-68AA0DA46DC8}" srcOrd="0" destOrd="0" presId="urn:microsoft.com/office/officeart/2008/layout/LinedList"/>
    <dgm:cxn modelId="{27E15D6C-722D-49D4-A296-BFE0ED0B253A}" type="presParOf" srcId="{BE62440D-BFB7-49B7-A996-ADA889D032B8}" destId="{60FE1707-7CFB-4160-806C-97A7E218B856}" srcOrd="1" destOrd="0" presId="urn:microsoft.com/office/officeart/2008/layout/LinedList"/>
    <dgm:cxn modelId="{9FE2259A-BD92-48AC-B4EF-0724C4C073DA}" type="presParOf" srcId="{7773EF6A-5962-4EED-A662-1F13F81F9AB7}" destId="{5AB70F65-F25B-4F78-ACD9-5692C66AF866}" srcOrd="2" destOrd="0" presId="urn:microsoft.com/office/officeart/2008/layout/LinedList"/>
    <dgm:cxn modelId="{A65B79CB-FE4C-4057-8AC3-BBC2CBA0E200}" type="presParOf" srcId="{7773EF6A-5962-4EED-A662-1F13F81F9AB7}" destId="{CCC715E7-E81D-4388-BA60-EEB9A29B5F8F}" srcOrd="3" destOrd="0" presId="urn:microsoft.com/office/officeart/2008/layout/LinedList"/>
    <dgm:cxn modelId="{EB4B0E86-B6D3-4253-86A5-8DA20047FD9A}" type="presParOf" srcId="{CCC715E7-E81D-4388-BA60-EEB9A29B5F8F}" destId="{34054DF0-F8C6-45A5-B88E-B02249BA5B05}" srcOrd="0" destOrd="0" presId="urn:microsoft.com/office/officeart/2008/layout/LinedList"/>
    <dgm:cxn modelId="{B9E8A043-3DA5-4FD6-A24C-576C82493933}" type="presParOf" srcId="{CCC715E7-E81D-4388-BA60-EEB9A29B5F8F}" destId="{1FEF6E72-C150-4B12-9047-F25C1F46BCCA}" srcOrd="1" destOrd="0" presId="urn:microsoft.com/office/officeart/2008/layout/LinedList"/>
    <dgm:cxn modelId="{A0715ABB-5C7C-41A7-B931-3C320D019B76}" type="presParOf" srcId="{7773EF6A-5962-4EED-A662-1F13F81F9AB7}" destId="{BF33536C-0A6A-46CE-AB1C-0B7870361CA7}" srcOrd="4" destOrd="0" presId="urn:microsoft.com/office/officeart/2008/layout/LinedList"/>
    <dgm:cxn modelId="{5018E77A-05F9-4D01-9F1B-4838AE7F0EA2}" type="presParOf" srcId="{7773EF6A-5962-4EED-A662-1F13F81F9AB7}" destId="{51119D5D-0468-49BB-AC12-57158AF8B467}" srcOrd="5" destOrd="0" presId="urn:microsoft.com/office/officeart/2008/layout/LinedList"/>
    <dgm:cxn modelId="{693767F9-F4E8-42B8-94D1-52F5DCD39EF2}" type="presParOf" srcId="{51119D5D-0468-49BB-AC12-57158AF8B467}" destId="{6CCAAE89-4662-442E-A28D-5E27856D791F}" srcOrd="0" destOrd="0" presId="urn:microsoft.com/office/officeart/2008/layout/LinedList"/>
    <dgm:cxn modelId="{2F97C923-797A-4976-B2FB-7BE1045B9D6D}" type="presParOf" srcId="{51119D5D-0468-49BB-AC12-57158AF8B467}" destId="{BE64F2C1-83B4-42D5-B533-1D18E11CD1C6}" srcOrd="1" destOrd="0" presId="urn:microsoft.com/office/officeart/2008/layout/LinedList"/>
    <dgm:cxn modelId="{9E4CBAD6-171A-4CB8-8059-D79730B28233}" type="presParOf" srcId="{7773EF6A-5962-4EED-A662-1F13F81F9AB7}" destId="{DF2FD4B3-A852-4BB8-8A6A-A670096396FC}" srcOrd="6" destOrd="0" presId="urn:microsoft.com/office/officeart/2008/layout/LinedList"/>
    <dgm:cxn modelId="{E7800BF9-3089-4F96-B853-D380136F7058}" type="presParOf" srcId="{7773EF6A-5962-4EED-A662-1F13F81F9AB7}" destId="{92EC535D-F276-4569-8CA1-0E00698EC7F7}" srcOrd="7" destOrd="0" presId="urn:microsoft.com/office/officeart/2008/layout/LinedList"/>
    <dgm:cxn modelId="{7997A767-CF9A-4ABE-BD97-1914DF853E8B}" type="presParOf" srcId="{92EC535D-F276-4569-8CA1-0E00698EC7F7}" destId="{5C87F0EF-BE94-4A8E-AF64-66EFE77FA95F}" srcOrd="0" destOrd="0" presId="urn:microsoft.com/office/officeart/2008/layout/LinedList"/>
    <dgm:cxn modelId="{334C9D8F-62F5-410E-9BCA-8BBEDCB4C743}" type="presParOf" srcId="{92EC535D-F276-4569-8CA1-0E00698EC7F7}" destId="{30CBFB96-EAC4-4ACE-9AAF-C4B2BD2587F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B9BEAD9-6404-450B-BAB0-4B4161959E9F}" type="doc">
      <dgm:prSet loTypeId="urn:microsoft.com/office/officeart/2018/2/layout/Icon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F7DDB58-C08A-43F7-93B3-2A1EA7416B44}">
      <dgm:prSet/>
      <dgm:spPr/>
      <dgm:t>
        <a:bodyPr/>
        <a:lstStyle/>
        <a:p>
          <a:pPr>
            <a:lnSpc>
              <a:spcPct val="100000"/>
            </a:lnSpc>
          </a:pPr>
          <a:r>
            <a:rPr lang="pt-BR" b="0" i="0" baseline="0"/>
            <a:t>Review information at increasing time intervals.</a:t>
          </a:r>
          <a:endParaRPr lang="en-US"/>
        </a:p>
      </dgm:t>
    </dgm:pt>
    <dgm:pt modelId="{70C77DC9-4D52-4ACE-AE0E-2BAD96927BCB}" type="parTrans" cxnId="{55AC0B8B-1B9F-4CC8-9045-7A72CED03E06}">
      <dgm:prSet/>
      <dgm:spPr/>
      <dgm:t>
        <a:bodyPr/>
        <a:lstStyle/>
        <a:p>
          <a:endParaRPr lang="en-US"/>
        </a:p>
      </dgm:t>
    </dgm:pt>
    <dgm:pt modelId="{9DF2F18D-AF87-4495-92D5-EEEEEF7E83E7}" type="sibTrans" cxnId="{55AC0B8B-1B9F-4CC8-9045-7A72CED03E06}">
      <dgm:prSet/>
      <dgm:spPr/>
      <dgm:t>
        <a:bodyPr/>
        <a:lstStyle/>
        <a:p>
          <a:endParaRPr lang="en-US"/>
        </a:p>
      </dgm:t>
    </dgm:pt>
    <dgm:pt modelId="{A06F7E70-2FD0-4909-B1FD-669F7ECBE844}">
      <dgm:prSet/>
      <dgm:spPr/>
      <dgm:t>
        <a:bodyPr/>
        <a:lstStyle/>
        <a:p>
          <a:pPr>
            <a:lnSpc>
              <a:spcPct val="100000"/>
            </a:lnSpc>
          </a:pPr>
          <a:r>
            <a:rPr lang="pt-BR" b="0" i="0" baseline="0"/>
            <a:t>Reinforces long-term memory and prevents forgetting.</a:t>
          </a:r>
          <a:endParaRPr lang="en-US"/>
        </a:p>
      </dgm:t>
    </dgm:pt>
    <dgm:pt modelId="{FB38ED72-259B-44F8-B164-982366755A40}" type="parTrans" cxnId="{EF5A2B65-8A87-4C08-B634-E65776EE36CC}">
      <dgm:prSet/>
      <dgm:spPr/>
      <dgm:t>
        <a:bodyPr/>
        <a:lstStyle/>
        <a:p>
          <a:endParaRPr lang="en-US"/>
        </a:p>
      </dgm:t>
    </dgm:pt>
    <dgm:pt modelId="{175A0921-7FAA-46BA-9EB0-4BC632A80BC7}" type="sibTrans" cxnId="{EF5A2B65-8A87-4C08-B634-E65776EE36CC}">
      <dgm:prSet/>
      <dgm:spPr/>
      <dgm:t>
        <a:bodyPr/>
        <a:lstStyle/>
        <a:p>
          <a:endParaRPr lang="en-US"/>
        </a:p>
      </dgm:t>
    </dgm:pt>
    <dgm:pt modelId="{FF207C1A-1729-4077-A67D-3A73EC58920D}">
      <dgm:prSet/>
      <dgm:spPr/>
      <dgm:t>
        <a:bodyPr/>
        <a:lstStyle/>
        <a:p>
          <a:pPr>
            <a:lnSpc>
              <a:spcPct val="100000"/>
            </a:lnSpc>
          </a:pPr>
          <a:r>
            <a:rPr lang="pt-BR" b="0" i="0" baseline="0"/>
            <a:t>Use tools like </a:t>
          </a:r>
          <a:r>
            <a:rPr lang="pt-BR" b="1" i="0" baseline="0"/>
            <a:t>Anki</a:t>
          </a:r>
          <a:r>
            <a:rPr lang="pt-BR" b="0" i="0" baseline="0"/>
            <a:t>, </a:t>
          </a:r>
          <a:r>
            <a:rPr lang="pt-BR" b="1" i="0" baseline="0"/>
            <a:t>Quizlet</a:t>
          </a:r>
          <a:r>
            <a:rPr lang="pt-BR" b="0" i="0" baseline="0"/>
            <a:t>, or flashcards.</a:t>
          </a:r>
          <a:endParaRPr lang="en-US"/>
        </a:p>
      </dgm:t>
    </dgm:pt>
    <dgm:pt modelId="{F1B79C92-2384-45A5-A5AD-265DFCE52C42}" type="parTrans" cxnId="{07F87353-7987-4DC7-B975-D739E537047A}">
      <dgm:prSet/>
      <dgm:spPr/>
      <dgm:t>
        <a:bodyPr/>
        <a:lstStyle/>
        <a:p>
          <a:endParaRPr lang="en-US"/>
        </a:p>
      </dgm:t>
    </dgm:pt>
    <dgm:pt modelId="{B9BF7554-EA18-4815-9F0D-9174330DC5DA}" type="sibTrans" cxnId="{07F87353-7987-4DC7-B975-D739E537047A}">
      <dgm:prSet/>
      <dgm:spPr/>
      <dgm:t>
        <a:bodyPr/>
        <a:lstStyle/>
        <a:p>
          <a:endParaRPr lang="en-US"/>
        </a:p>
      </dgm:t>
    </dgm:pt>
    <dgm:pt modelId="{9285BFF7-C4D0-4055-8052-9D9C568AE5B2}" type="pres">
      <dgm:prSet presAssocID="{3B9BEAD9-6404-450B-BAB0-4B4161959E9F}" presName="root" presStyleCnt="0">
        <dgm:presLayoutVars>
          <dgm:dir/>
          <dgm:resizeHandles val="exact"/>
        </dgm:presLayoutVars>
      </dgm:prSet>
      <dgm:spPr/>
    </dgm:pt>
    <dgm:pt modelId="{6CD995ED-F678-407E-AD36-AA432EFB7F60}" type="pres">
      <dgm:prSet presAssocID="{0F7DDB58-C08A-43F7-93B3-2A1EA7416B44}" presName="compNode" presStyleCnt="0"/>
      <dgm:spPr/>
    </dgm:pt>
    <dgm:pt modelId="{E1E48E97-F68A-405F-AE7B-E9D62625A439}" type="pres">
      <dgm:prSet presAssocID="{0F7DDB58-C08A-43F7-93B3-2A1EA7416B44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ronômetro"/>
        </a:ext>
      </dgm:extLst>
    </dgm:pt>
    <dgm:pt modelId="{DED58F55-642A-4F0B-A3DD-4A46D54A19E2}" type="pres">
      <dgm:prSet presAssocID="{0F7DDB58-C08A-43F7-93B3-2A1EA7416B44}" presName="spaceRect" presStyleCnt="0"/>
      <dgm:spPr/>
    </dgm:pt>
    <dgm:pt modelId="{D602268F-6275-46B2-9824-053E1372C050}" type="pres">
      <dgm:prSet presAssocID="{0F7DDB58-C08A-43F7-93B3-2A1EA7416B44}" presName="textRect" presStyleLbl="revTx" presStyleIdx="0" presStyleCnt="3">
        <dgm:presLayoutVars>
          <dgm:chMax val="1"/>
          <dgm:chPref val="1"/>
        </dgm:presLayoutVars>
      </dgm:prSet>
      <dgm:spPr/>
    </dgm:pt>
    <dgm:pt modelId="{02AC53F2-F334-4F17-9D2C-C1CE72A146B4}" type="pres">
      <dgm:prSet presAssocID="{9DF2F18D-AF87-4495-92D5-EEEEEF7E83E7}" presName="sibTrans" presStyleCnt="0"/>
      <dgm:spPr/>
    </dgm:pt>
    <dgm:pt modelId="{ABE5074E-237F-4E06-808E-95C55910B855}" type="pres">
      <dgm:prSet presAssocID="{A06F7E70-2FD0-4909-B1FD-669F7ECBE844}" presName="compNode" presStyleCnt="0"/>
      <dgm:spPr/>
    </dgm:pt>
    <dgm:pt modelId="{B0E1876F-6B09-4FAD-9454-68B94BBBCB0B}" type="pres">
      <dgm:prSet presAssocID="{A06F7E70-2FD0-4909-B1FD-669F7ECBE84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érebro"/>
        </a:ext>
      </dgm:extLst>
    </dgm:pt>
    <dgm:pt modelId="{1A605124-3B5C-463F-B911-B6AD93353A48}" type="pres">
      <dgm:prSet presAssocID="{A06F7E70-2FD0-4909-B1FD-669F7ECBE844}" presName="spaceRect" presStyleCnt="0"/>
      <dgm:spPr/>
    </dgm:pt>
    <dgm:pt modelId="{9B835009-25F0-4325-9908-F87CFB361538}" type="pres">
      <dgm:prSet presAssocID="{A06F7E70-2FD0-4909-B1FD-669F7ECBE844}" presName="textRect" presStyleLbl="revTx" presStyleIdx="1" presStyleCnt="3">
        <dgm:presLayoutVars>
          <dgm:chMax val="1"/>
          <dgm:chPref val="1"/>
        </dgm:presLayoutVars>
      </dgm:prSet>
      <dgm:spPr/>
    </dgm:pt>
    <dgm:pt modelId="{08AA2801-1FE2-4ABE-9E53-7B0201B0020D}" type="pres">
      <dgm:prSet presAssocID="{175A0921-7FAA-46BA-9EB0-4BC632A80BC7}" presName="sibTrans" presStyleCnt="0"/>
      <dgm:spPr/>
    </dgm:pt>
    <dgm:pt modelId="{085C0CEF-8C53-4E8E-B82E-89AEC9407135}" type="pres">
      <dgm:prSet presAssocID="{FF207C1A-1729-4077-A67D-3A73EC58920D}" presName="compNode" presStyleCnt="0"/>
      <dgm:spPr/>
    </dgm:pt>
    <dgm:pt modelId="{81E45767-1C69-4ABE-8C16-4665728CC58B}" type="pres">
      <dgm:prSet presAssocID="{FF207C1A-1729-4077-A67D-3A73EC58920D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erramentas"/>
        </a:ext>
      </dgm:extLst>
    </dgm:pt>
    <dgm:pt modelId="{D9FB7723-729F-4CC5-82FE-2085E85256F2}" type="pres">
      <dgm:prSet presAssocID="{FF207C1A-1729-4077-A67D-3A73EC58920D}" presName="spaceRect" presStyleCnt="0"/>
      <dgm:spPr/>
    </dgm:pt>
    <dgm:pt modelId="{3A1FE586-D07B-4F6B-9743-84603A42EB41}" type="pres">
      <dgm:prSet presAssocID="{FF207C1A-1729-4077-A67D-3A73EC58920D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6E3D7D14-A04C-410A-9CDF-FF948D01039A}" type="presOf" srcId="{A06F7E70-2FD0-4909-B1FD-669F7ECBE844}" destId="{9B835009-25F0-4325-9908-F87CFB361538}" srcOrd="0" destOrd="0" presId="urn:microsoft.com/office/officeart/2018/2/layout/IconLabelList"/>
    <dgm:cxn modelId="{EF5A2B65-8A87-4C08-B634-E65776EE36CC}" srcId="{3B9BEAD9-6404-450B-BAB0-4B4161959E9F}" destId="{A06F7E70-2FD0-4909-B1FD-669F7ECBE844}" srcOrd="1" destOrd="0" parTransId="{FB38ED72-259B-44F8-B164-982366755A40}" sibTransId="{175A0921-7FAA-46BA-9EB0-4BC632A80BC7}"/>
    <dgm:cxn modelId="{FA895749-2544-4AFA-9853-3CB235207B10}" type="presOf" srcId="{0F7DDB58-C08A-43F7-93B3-2A1EA7416B44}" destId="{D602268F-6275-46B2-9824-053E1372C050}" srcOrd="0" destOrd="0" presId="urn:microsoft.com/office/officeart/2018/2/layout/IconLabelList"/>
    <dgm:cxn modelId="{07F87353-7987-4DC7-B975-D739E537047A}" srcId="{3B9BEAD9-6404-450B-BAB0-4B4161959E9F}" destId="{FF207C1A-1729-4077-A67D-3A73EC58920D}" srcOrd="2" destOrd="0" parTransId="{F1B79C92-2384-45A5-A5AD-265DFCE52C42}" sibTransId="{B9BF7554-EA18-4815-9F0D-9174330DC5DA}"/>
    <dgm:cxn modelId="{55AC0B8B-1B9F-4CC8-9045-7A72CED03E06}" srcId="{3B9BEAD9-6404-450B-BAB0-4B4161959E9F}" destId="{0F7DDB58-C08A-43F7-93B3-2A1EA7416B44}" srcOrd="0" destOrd="0" parTransId="{70C77DC9-4D52-4ACE-AE0E-2BAD96927BCB}" sibTransId="{9DF2F18D-AF87-4495-92D5-EEEEEF7E83E7}"/>
    <dgm:cxn modelId="{3C0611CD-035C-4776-A77F-717C8B90A339}" type="presOf" srcId="{FF207C1A-1729-4077-A67D-3A73EC58920D}" destId="{3A1FE586-D07B-4F6B-9743-84603A42EB41}" srcOrd="0" destOrd="0" presId="urn:microsoft.com/office/officeart/2018/2/layout/IconLabelList"/>
    <dgm:cxn modelId="{8588C1E4-57DD-4BB9-ACAA-5A5D1256818C}" type="presOf" srcId="{3B9BEAD9-6404-450B-BAB0-4B4161959E9F}" destId="{9285BFF7-C4D0-4055-8052-9D9C568AE5B2}" srcOrd="0" destOrd="0" presId="urn:microsoft.com/office/officeart/2018/2/layout/IconLabelList"/>
    <dgm:cxn modelId="{80BA75C0-C543-4331-B475-9E6BE6DD16FD}" type="presParOf" srcId="{9285BFF7-C4D0-4055-8052-9D9C568AE5B2}" destId="{6CD995ED-F678-407E-AD36-AA432EFB7F60}" srcOrd="0" destOrd="0" presId="urn:microsoft.com/office/officeart/2018/2/layout/IconLabelList"/>
    <dgm:cxn modelId="{6DB79903-6F51-4225-A9FB-093023010A1B}" type="presParOf" srcId="{6CD995ED-F678-407E-AD36-AA432EFB7F60}" destId="{E1E48E97-F68A-405F-AE7B-E9D62625A439}" srcOrd="0" destOrd="0" presId="urn:microsoft.com/office/officeart/2018/2/layout/IconLabelList"/>
    <dgm:cxn modelId="{01D318F7-E43B-4AB3-BBB7-30BA8C545AFC}" type="presParOf" srcId="{6CD995ED-F678-407E-AD36-AA432EFB7F60}" destId="{DED58F55-642A-4F0B-A3DD-4A46D54A19E2}" srcOrd="1" destOrd="0" presId="urn:microsoft.com/office/officeart/2018/2/layout/IconLabelList"/>
    <dgm:cxn modelId="{844747BA-53A8-4B50-97A2-60CACAA6CF8D}" type="presParOf" srcId="{6CD995ED-F678-407E-AD36-AA432EFB7F60}" destId="{D602268F-6275-46B2-9824-053E1372C050}" srcOrd="2" destOrd="0" presId="urn:microsoft.com/office/officeart/2018/2/layout/IconLabelList"/>
    <dgm:cxn modelId="{A4ABAB43-2920-48C6-9565-7905DE14E4EE}" type="presParOf" srcId="{9285BFF7-C4D0-4055-8052-9D9C568AE5B2}" destId="{02AC53F2-F334-4F17-9D2C-C1CE72A146B4}" srcOrd="1" destOrd="0" presId="urn:microsoft.com/office/officeart/2018/2/layout/IconLabelList"/>
    <dgm:cxn modelId="{29F72B6C-6F7D-4A82-863C-CBA84B656617}" type="presParOf" srcId="{9285BFF7-C4D0-4055-8052-9D9C568AE5B2}" destId="{ABE5074E-237F-4E06-808E-95C55910B855}" srcOrd="2" destOrd="0" presId="urn:microsoft.com/office/officeart/2018/2/layout/IconLabelList"/>
    <dgm:cxn modelId="{C4EF46DB-8492-4AD4-8364-6BC6FF59D9EE}" type="presParOf" srcId="{ABE5074E-237F-4E06-808E-95C55910B855}" destId="{B0E1876F-6B09-4FAD-9454-68B94BBBCB0B}" srcOrd="0" destOrd="0" presId="urn:microsoft.com/office/officeart/2018/2/layout/IconLabelList"/>
    <dgm:cxn modelId="{82FCAA05-AAFD-4EBE-8825-F701159B38AD}" type="presParOf" srcId="{ABE5074E-237F-4E06-808E-95C55910B855}" destId="{1A605124-3B5C-463F-B911-B6AD93353A48}" srcOrd="1" destOrd="0" presId="urn:microsoft.com/office/officeart/2018/2/layout/IconLabelList"/>
    <dgm:cxn modelId="{3EB94295-D07B-40E4-8B83-3F68CA5FB865}" type="presParOf" srcId="{ABE5074E-237F-4E06-808E-95C55910B855}" destId="{9B835009-25F0-4325-9908-F87CFB361538}" srcOrd="2" destOrd="0" presId="urn:microsoft.com/office/officeart/2018/2/layout/IconLabelList"/>
    <dgm:cxn modelId="{9FE8899A-A549-4F61-92DC-C8F5389C9570}" type="presParOf" srcId="{9285BFF7-C4D0-4055-8052-9D9C568AE5B2}" destId="{08AA2801-1FE2-4ABE-9E53-7B0201B0020D}" srcOrd="3" destOrd="0" presId="urn:microsoft.com/office/officeart/2018/2/layout/IconLabelList"/>
    <dgm:cxn modelId="{A2F96124-A7E0-465C-A9E4-804EF054EEAC}" type="presParOf" srcId="{9285BFF7-C4D0-4055-8052-9D9C568AE5B2}" destId="{085C0CEF-8C53-4E8E-B82E-89AEC9407135}" srcOrd="4" destOrd="0" presId="urn:microsoft.com/office/officeart/2018/2/layout/IconLabelList"/>
    <dgm:cxn modelId="{C278F388-494D-48CE-AB17-E92318467420}" type="presParOf" srcId="{085C0CEF-8C53-4E8E-B82E-89AEC9407135}" destId="{81E45767-1C69-4ABE-8C16-4665728CC58B}" srcOrd="0" destOrd="0" presId="urn:microsoft.com/office/officeart/2018/2/layout/IconLabelList"/>
    <dgm:cxn modelId="{A7BCA738-810F-4011-A665-F2C80B11C619}" type="presParOf" srcId="{085C0CEF-8C53-4E8E-B82E-89AEC9407135}" destId="{D9FB7723-729F-4CC5-82FE-2085E85256F2}" srcOrd="1" destOrd="0" presId="urn:microsoft.com/office/officeart/2018/2/layout/IconLabelList"/>
    <dgm:cxn modelId="{0CD416E9-6951-440D-AF55-5B0B9CFDA5C5}" type="presParOf" srcId="{085C0CEF-8C53-4E8E-B82E-89AEC9407135}" destId="{3A1FE586-D07B-4F6B-9743-84603A42EB41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9F88BE6-21A3-4874-90CD-A67B7197FD78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C98CFA0-A0C1-491E-9F2E-34DFBC911294}">
      <dgm:prSet/>
      <dgm:spPr/>
      <dgm:t>
        <a:bodyPr/>
        <a:lstStyle/>
        <a:p>
          <a:pPr>
            <a:lnSpc>
              <a:spcPct val="100000"/>
            </a:lnSpc>
          </a:pPr>
          <a:r>
            <a:rPr lang="pt-BR" b="0" i="0" baseline="0" dirty="0">
              <a:solidFill>
                <a:schemeClr val="bg1"/>
              </a:solidFill>
            </a:rPr>
            <a:t>Start </a:t>
          </a:r>
          <a:r>
            <a:rPr lang="pt-BR" b="0" i="0" baseline="0" dirty="0" err="1">
              <a:solidFill>
                <a:schemeClr val="bg1"/>
              </a:solidFill>
            </a:rPr>
            <a:t>small</a:t>
          </a:r>
          <a:r>
            <a:rPr lang="pt-BR" b="0" i="0" baseline="0" dirty="0">
              <a:solidFill>
                <a:schemeClr val="bg1"/>
              </a:solidFill>
            </a:rPr>
            <a:t> — do a 5-minute </a:t>
          </a:r>
          <a:r>
            <a:rPr lang="pt-BR" b="0" i="0" baseline="0" dirty="0" err="1">
              <a:solidFill>
                <a:schemeClr val="bg1"/>
              </a:solidFill>
            </a:rPr>
            <a:t>task</a:t>
          </a:r>
          <a:r>
            <a:rPr lang="pt-BR" b="0" i="0" baseline="0" dirty="0">
              <a:solidFill>
                <a:schemeClr val="bg1"/>
              </a:solidFill>
            </a:rPr>
            <a:t>.</a:t>
          </a:r>
          <a:endParaRPr lang="en-US" dirty="0">
            <a:solidFill>
              <a:schemeClr val="bg1"/>
            </a:solidFill>
          </a:endParaRPr>
        </a:p>
      </dgm:t>
    </dgm:pt>
    <dgm:pt modelId="{AFE1AC6F-687D-45D7-BA43-7990C8D121C5}" type="parTrans" cxnId="{43D07F83-6FA2-4516-A0E6-779DC4A396E0}">
      <dgm:prSet/>
      <dgm:spPr/>
      <dgm:t>
        <a:bodyPr/>
        <a:lstStyle/>
        <a:p>
          <a:endParaRPr lang="en-US"/>
        </a:p>
      </dgm:t>
    </dgm:pt>
    <dgm:pt modelId="{D5277C21-5E68-4530-8881-EC53C3388913}" type="sibTrans" cxnId="{43D07F83-6FA2-4516-A0E6-779DC4A396E0}">
      <dgm:prSet/>
      <dgm:spPr/>
      <dgm:t>
        <a:bodyPr/>
        <a:lstStyle/>
        <a:p>
          <a:endParaRPr lang="en-US"/>
        </a:p>
      </dgm:t>
    </dgm:pt>
    <dgm:pt modelId="{082881CF-D962-4E5C-BEE5-19985772926F}">
      <dgm:prSet/>
      <dgm:spPr/>
      <dgm:t>
        <a:bodyPr/>
        <a:lstStyle/>
        <a:p>
          <a:pPr>
            <a:lnSpc>
              <a:spcPct val="100000"/>
            </a:lnSpc>
          </a:pPr>
          <a:r>
            <a:rPr lang="pt-BR" b="0" i="0" baseline="0" dirty="0">
              <a:solidFill>
                <a:schemeClr val="bg1"/>
              </a:solidFill>
            </a:rPr>
            <a:t>Use </a:t>
          </a:r>
          <a:r>
            <a:rPr lang="pt-BR" b="0" i="0" baseline="0" dirty="0" err="1">
              <a:solidFill>
                <a:schemeClr val="bg1"/>
              </a:solidFill>
            </a:rPr>
            <a:t>the</a:t>
          </a:r>
          <a:r>
            <a:rPr lang="pt-BR" b="0" i="0" baseline="0" dirty="0">
              <a:solidFill>
                <a:schemeClr val="bg1"/>
              </a:solidFill>
            </a:rPr>
            <a:t> Pomodoro </a:t>
          </a:r>
          <a:r>
            <a:rPr lang="pt-BR" b="0" i="0" baseline="0" dirty="0" err="1">
              <a:solidFill>
                <a:schemeClr val="bg1"/>
              </a:solidFill>
            </a:rPr>
            <a:t>Technique</a:t>
          </a:r>
          <a:r>
            <a:rPr lang="pt-BR" b="0" i="0" baseline="0" dirty="0">
              <a:solidFill>
                <a:schemeClr val="bg1"/>
              </a:solidFill>
            </a:rPr>
            <a:t> </a:t>
          </a:r>
          <a:r>
            <a:rPr lang="pt-BR" b="0" i="0" baseline="0" dirty="0" err="1">
              <a:solidFill>
                <a:schemeClr val="bg1"/>
              </a:solidFill>
            </a:rPr>
            <a:t>to</a:t>
          </a:r>
          <a:r>
            <a:rPr lang="pt-BR" b="0" i="0" baseline="0" dirty="0">
              <a:solidFill>
                <a:schemeClr val="bg1"/>
              </a:solidFill>
            </a:rPr>
            <a:t> </a:t>
          </a:r>
          <a:r>
            <a:rPr lang="pt-BR" b="0" i="0" baseline="0" dirty="0" err="1">
              <a:solidFill>
                <a:schemeClr val="bg1"/>
              </a:solidFill>
            </a:rPr>
            <a:t>gain</a:t>
          </a:r>
          <a:r>
            <a:rPr lang="pt-BR" b="0" i="0" baseline="0" dirty="0">
              <a:solidFill>
                <a:schemeClr val="bg1"/>
              </a:solidFill>
            </a:rPr>
            <a:t> momentum.</a:t>
          </a:r>
          <a:endParaRPr lang="en-US" dirty="0">
            <a:solidFill>
              <a:schemeClr val="bg1"/>
            </a:solidFill>
          </a:endParaRPr>
        </a:p>
      </dgm:t>
    </dgm:pt>
    <dgm:pt modelId="{D6AE64DE-50F2-423C-AAAC-B9F4869C26F9}" type="parTrans" cxnId="{643A1564-DC6B-474B-B574-3BF9CAD1D81C}">
      <dgm:prSet/>
      <dgm:spPr/>
      <dgm:t>
        <a:bodyPr/>
        <a:lstStyle/>
        <a:p>
          <a:endParaRPr lang="en-US"/>
        </a:p>
      </dgm:t>
    </dgm:pt>
    <dgm:pt modelId="{4EDD6349-160E-468F-AB18-0913E3B2360F}" type="sibTrans" cxnId="{643A1564-DC6B-474B-B574-3BF9CAD1D81C}">
      <dgm:prSet/>
      <dgm:spPr/>
      <dgm:t>
        <a:bodyPr/>
        <a:lstStyle/>
        <a:p>
          <a:endParaRPr lang="en-US"/>
        </a:p>
      </dgm:t>
    </dgm:pt>
    <dgm:pt modelId="{2A3448B3-426B-42F3-B317-C86D15571025}">
      <dgm:prSet/>
      <dgm:spPr/>
      <dgm:t>
        <a:bodyPr/>
        <a:lstStyle/>
        <a:p>
          <a:pPr>
            <a:lnSpc>
              <a:spcPct val="100000"/>
            </a:lnSpc>
          </a:pPr>
          <a:r>
            <a:rPr lang="pt-BR" b="0" i="0" baseline="0" dirty="0">
              <a:solidFill>
                <a:schemeClr val="bg1"/>
              </a:solidFill>
            </a:rPr>
            <a:t>Remove </a:t>
          </a:r>
          <a:r>
            <a:rPr lang="pt-BR" b="0" i="0" baseline="0" dirty="0" err="1">
              <a:solidFill>
                <a:schemeClr val="bg1"/>
              </a:solidFill>
            </a:rPr>
            <a:t>distractions</a:t>
          </a:r>
          <a:r>
            <a:rPr lang="pt-BR" b="0" i="0" baseline="0" dirty="0">
              <a:solidFill>
                <a:schemeClr val="bg1"/>
              </a:solidFill>
            </a:rPr>
            <a:t> — </a:t>
          </a:r>
          <a:r>
            <a:rPr lang="pt-BR" b="0" i="0" baseline="0" dirty="0" err="1">
              <a:solidFill>
                <a:schemeClr val="bg1"/>
              </a:solidFill>
            </a:rPr>
            <a:t>phone</a:t>
          </a:r>
          <a:r>
            <a:rPr lang="pt-BR" b="0" i="0" baseline="0" dirty="0">
              <a:solidFill>
                <a:schemeClr val="bg1"/>
              </a:solidFill>
            </a:rPr>
            <a:t>, </a:t>
          </a:r>
          <a:r>
            <a:rPr lang="pt-BR" b="0" i="0" baseline="0" dirty="0" err="1">
              <a:solidFill>
                <a:schemeClr val="bg1"/>
              </a:solidFill>
            </a:rPr>
            <a:t>noise</a:t>
          </a:r>
          <a:r>
            <a:rPr lang="pt-BR" b="0" i="0" baseline="0" dirty="0">
              <a:solidFill>
                <a:schemeClr val="bg1"/>
              </a:solidFill>
            </a:rPr>
            <a:t>, </a:t>
          </a:r>
          <a:r>
            <a:rPr lang="pt-BR" b="0" i="0" baseline="0" dirty="0" err="1">
              <a:solidFill>
                <a:schemeClr val="bg1"/>
              </a:solidFill>
            </a:rPr>
            <a:t>clutter</a:t>
          </a:r>
          <a:r>
            <a:rPr lang="pt-BR" b="0" i="0" baseline="0" dirty="0">
              <a:solidFill>
                <a:schemeClr val="bg1"/>
              </a:solidFill>
            </a:rPr>
            <a:t>.</a:t>
          </a:r>
          <a:endParaRPr lang="en-US" dirty="0">
            <a:solidFill>
              <a:schemeClr val="bg1"/>
            </a:solidFill>
          </a:endParaRPr>
        </a:p>
      </dgm:t>
    </dgm:pt>
    <dgm:pt modelId="{EE1C9526-29E5-4C92-B691-E384F6F85929}" type="parTrans" cxnId="{965FBAE2-3524-4FE1-8496-46FEDD172887}">
      <dgm:prSet/>
      <dgm:spPr/>
      <dgm:t>
        <a:bodyPr/>
        <a:lstStyle/>
        <a:p>
          <a:endParaRPr lang="en-US"/>
        </a:p>
      </dgm:t>
    </dgm:pt>
    <dgm:pt modelId="{6FAE0FB2-2051-4434-BD4E-A9901ADAEAF8}" type="sibTrans" cxnId="{965FBAE2-3524-4FE1-8496-46FEDD172887}">
      <dgm:prSet/>
      <dgm:spPr/>
      <dgm:t>
        <a:bodyPr/>
        <a:lstStyle/>
        <a:p>
          <a:endParaRPr lang="en-US"/>
        </a:p>
      </dgm:t>
    </dgm:pt>
    <dgm:pt modelId="{E36BE457-D568-4B5A-A821-E376E07F237D}">
      <dgm:prSet/>
      <dgm:spPr/>
      <dgm:t>
        <a:bodyPr/>
        <a:lstStyle/>
        <a:p>
          <a:pPr>
            <a:lnSpc>
              <a:spcPct val="100000"/>
            </a:lnSpc>
          </a:pPr>
          <a:r>
            <a:rPr lang="pt-BR" b="0" i="0" baseline="0" dirty="0" err="1">
              <a:solidFill>
                <a:schemeClr val="bg1"/>
              </a:solidFill>
            </a:rPr>
            <a:t>Reward</a:t>
          </a:r>
          <a:r>
            <a:rPr lang="pt-BR" b="0" i="0" baseline="0" dirty="0">
              <a:solidFill>
                <a:schemeClr val="bg1"/>
              </a:solidFill>
            </a:rPr>
            <a:t> </a:t>
          </a:r>
          <a:r>
            <a:rPr lang="pt-BR" b="0" i="0" baseline="0" dirty="0" err="1">
              <a:solidFill>
                <a:schemeClr val="bg1"/>
              </a:solidFill>
            </a:rPr>
            <a:t>yourself</a:t>
          </a:r>
          <a:r>
            <a:rPr lang="pt-BR" b="0" i="0" baseline="0" dirty="0">
              <a:solidFill>
                <a:schemeClr val="bg1"/>
              </a:solidFill>
            </a:rPr>
            <a:t> </a:t>
          </a:r>
          <a:r>
            <a:rPr lang="pt-BR" b="0" i="0" baseline="0" dirty="0" err="1">
              <a:solidFill>
                <a:schemeClr val="bg1"/>
              </a:solidFill>
            </a:rPr>
            <a:t>after</a:t>
          </a:r>
          <a:r>
            <a:rPr lang="pt-BR" b="0" i="0" baseline="0" dirty="0">
              <a:solidFill>
                <a:schemeClr val="bg1"/>
              </a:solidFill>
            </a:rPr>
            <a:t> </a:t>
          </a:r>
          <a:r>
            <a:rPr lang="pt-BR" b="0" i="0" baseline="0" dirty="0" err="1">
              <a:solidFill>
                <a:schemeClr val="bg1"/>
              </a:solidFill>
            </a:rPr>
            <a:t>small</a:t>
          </a:r>
          <a:r>
            <a:rPr lang="pt-BR" b="0" i="0" baseline="0" dirty="0">
              <a:solidFill>
                <a:schemeClr val="bg1"/>
              </a:solidFill>
            </a:rPr>
            <a:t> </a:t>
          </a:r>
          <a:r>
            <a:rPr lang="pt-BR" b="0" i="0" baseline="0" dirty="0" err="1">
              <a:solidFill>
                <a:schemeClr val="bg1"/>
              </a:solidFill>
            </a:rPr>
            <a:t>wins</a:t>
          </a:r>
          <a:r>
            <a:rPr lang="pt-BR" b="0" i="0" baseline="0" dirty="0">
              <a:solidFill>
                <a:schemeClr val="bg1"/>
              </a:solidFill>
            </a:rPr>
            <a:t>.</a:t>
          </a:r>
          <a:endParaRPr lang="en-US" dirty="0">
            <a:solidFill>
              <a:schemeClr val="bg1"/>
            </a:solidFill>
          </a:endParaRPr>
        </a:p>
      </dgm:t>
    </dgm:pt>
    <dgm:pt modelId="{9E16CF01-1F7D-4EA5-8B80-D5453710125D}" type="parTrans" cxnId="{ED5DF317-4DAA-4BD4-99A1-A204F1356E53}">
      <dgm:prSet/>
      <dgm:spPr/>
      <dgm:t>
        <a:bodyPr/>
        <a:lstStyle/>
        <a:p>
          <a:endParaRPr lang="en-US"/>
        </a:p>
      </dgm:t>
    </dgm:pt>
    <dgm:pt modelId="{9D025AD8-E605-4553-B86F-299C26FD5811}" type="sibTrans" cxnId="{ED5DF317-4DAA-4BD4-99A1-A204F1356E53}">
      <dgm:prSet/>
      <dgm:spPr/>
      <dgm:t>
        <a:bodyPr/>
        <a:lstStyle/>
        <a:p>
          <a:endParaRPr lang="en-US"/>
        </a:p>
      </dgm:t>
    </dgm:pt>
    <dgm:pt modelId="{D893A5DC-4835-4A34-B781-FF5BFA24B9B2}" type="pres">
      <dgm:prSet presAssocID="{09F88BE6-21A3-4874-90CD-A67B7197FD78}" presName="root" presStyleCnt="0">
        <dgm:presLayoutVars>
          <dgm:dir/>
          <dgm:resizeHandles val="exact"/>
        </dgm:presLayoutVars>
      </dgm:prSet>
      <dgm:spPr/>
    </dgm:pt>
    <dgm:pt modelId="{D28FE68D-8505-4617-99BA-D468BA53A98A}" type="pres">
      <dgm:prSet presAssocID="{2C98CFA0-A0C1-491E-9F2E-34DFBC911294}" presName="compNode" presStyleCnt="0"/>
      <dgm:spPr/>
    </dgm:pt>
    <dgm:pt modelId="{E62DC287-386D-424F-BDDB-33F332E0E14B}" type="pres">
      <dgm:prSet presAssocID="{2C98CFA0-A0C1-491E-9F2E-34DFBC911294}" presName="bgRect" presStyleLbl="bgShp" presStyleIdx="0" presStyleCnt="4"/>
      <dgm:spPr/>
    </dgm:pt>
    <dgm:pt modelId="{5F2BED2D-67B7-4C38-862B-88D3F6B87754}" type="pres">
      <dgm:prSet presAssocID="{2C98CFA0-A0C1-491E-9F2E-34DFBC911294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ronômetro"/>
        </a:ext>
      </dgm:extLst>
    </dgm:pt>
    <dgm:pt modelId="{082108EF-2105-4987-A6D3-66F32A6CB96B}" type="pres">
      <dgm:prSet presAssocID="{2C98CFA0-A0C1-491E-9F2E-34DFBC911294}" presName="spaceRect" presStyleCnt="0"/>
      <dgm:spPr/>
    </dgm:pt>
    <dgm:pt modelId="{0E0C6FA2-E372-430B-BA83-33412F5A4E4D}" type="pres">
      <dgm:prSet presAssocID="{2C98CFA0-A0C1-491E-9F2E-34DFBC911294}" presName="parTx" presStyleLbl="revTx" presStyleIdx="0" presStyleCnt="4">
        <dgm:presLayoutVars>
          <dgm:chMax val="0"/>
          <dgm:chPref val="0"/>
        </dgm:presLayoutVars>
      </dgm:prSet>
      <dgm:spPr/>
    </dgm:pt>
    <dgm:pt modelId="{2D31BF67-C336-4B22-898D-AD1D99F200C0}" type="pres">
      <dgm:prSet presAssocID="{D5277C21-5E68-4530-8881-EC53C3388913}" presName="sibTrans" presStyleCnt="0"/>
      <dgm:spPr/>
    </dgm:pt>
    <dgm:pt modelId="{39BFE748-A853-4683-B53D-1BF8851AB6CA}" type="pres">
      <dgm:prSet presAssocID="{082881CF-D962-4E5C-BEE5-19985772926F}" presName="compNode" presStyleCnt="0"/>
      <dgm:spPr/>
    </dgm:pt>
    <dgm:pt modelId="{44BA9FE5-2E65-4A88-AD99-B08B820A3C92}" type="pres">
      <dgm:prSet presAssocID="{082881CF-D962-4E5C-BEE5-19985772926F}" presName="bgRect" presStyleLbl="bgShp" presStyleIdx="1" presStyleCnt="4"/>
      <dgm:spPr/>
    </dgm:pt>
    <dgm:pt modelId="{76AD85AE-E9AE-48EA-A4B9-8D2A99B6CCC4}" type="pres">
      <dgm:prSet presAssocID="{082881CF-D962-4E5C-BEE5-19985772926F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luxo de trabalho"/>
        </a:ext>
      </dgm:extLst>
    </dgm:pt>
    <dgm:pt modelId="{F67AF53D-3B9B-4ECC-ADD5-5A4765EACEAE}" type="pres">
      <dgm:prSet presAssocID="{082881CF-D962-4E5C-BEE5-19985772926F}" presName="spaceRect" presStyleCnt="0"/>
      <dgm:spPr/>
    </dgm:pt>
    <dgm:pt modelId="{BECEF49C-BE4B-40A3-9913-8D8E44416F33}" type="pres">
      <dgm:prSet presAssocID="{082881CF-D962-4E5C-BEE5-19985772926F}" presName="parTx" presStyleLbl="revTx" presStyleIdx="1" presStyleCnt="4">
        <dgm:presLayoutVars>
          <dgm:chMax val="0"/>
          <dgm:chPref val="0"/>
        </dgm:presLayoutVars>
      </dgm:prSet>
      <dgm:spPr/>
    </dgm:pt>
    <dgm:pt modelId="{0E3BC386-9254-40E3-993E-617D86C770AE}" type="pres">
      <dgm:prSet presAssocID="{4EDD6349-160E-468F-AB18-0913E3B2360F}" presName="sibTrans" presStyleCnt="0"/>
      <dgm:spPr/>
    </dgm:pt>
    <dgm:pt modelId="{23D0DBF2-25B5-41F9-84AE-BA68EC8A6A88}" type="pres">
      <dgm:prSet presAssocID="{2A3448B3-426B-42F3-B317-C86D15571025}" presName="compNode" presStyleCnt="0"/>
      <dgm:spPr/>
    </dgm:pt>
    <dgm:pt modelId="{9FDFC019-2869-4F63-94A4-8F4CA9162B25}" type="pres">
      <dgm:prSet presAssocID="{2A3448B3-426B-42F3-B317-C86D15571025}" presName="bgRect" presStyleLbl="bgShp" presStyleIdx="2" presStyleCnt="4"/>
      <dgm:spPr/>
    </dgm:pt>
    <dgm:pt modelId="{F0A37D28-2B9D-4C35-83F6-31286AB695AA}" type="pres">
      <dgm:prSet presAssocID="{2A3448B3-426B-42F3-B317-C86D15571025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urdo"/>
        </a:ext>
      </dgm:extLst>
    </dgm:pt>
    <dgm:pt modelId="{C45EC014-531F-4B48-82BD-59189C3F7A60}" type="pres">
      <dgm:prSet presAssocID="{2A3448B3-426B-42F3-B317-C86D15571025}" presName="spaceRect" presStyleCnt="0"/>
      <dgm:spPr/>
    </dgm:pt>
    <dgm:pt modelId="{943C4EC0-7544-4691-B08C-613BF29140A6}" type="pres">
      <dgm:prSet presAssocID="{2A3448B3-426B-42F3-B317-C86D15571025}" presName="parTx" presStyleLbl="revTx" presStyleIdx="2" presStyleCnt="4">
        <dgm:presLayoutVars>
          <dgm:chMax val="0"/>
          <dgm:chPref val="0"/>
        </dgm:presLayoutVars>
      </dgm:prSet>
      <dgm:spPr/>
    </dgm:pt>
    <dgm:pt modelId="{315198DE-F342-4AE2-A620-A562BD27086A}" type="pres">
      <dgm:prSet presAssocID="{6FAE0FB2-2051-4434-BD4E-A9901ADAEAF8}" presName="sibTrans" presStyleCnt="0"/>
      <dgm:spPr/>
    </dgm:pt>
    <dgm:pt modelId="{87EB0CD2-859A-4DBE-AFA4-B53FE2E7A969}" type="pres">
      <dgm:prSet presAssocID="{E36BE457-D568-4B5A-A821-E376E07F237D}" presName="compNode" presStyleCnt="0"/>
      <dgm:spPr/>
    </dgm:pt>
    <dgm:pt modelId="{8D9EF054-066C-4714-ADA4-8F515E4137A3}" type="pres">
      <dgm:prSet presAssocID="{E36BE457-D568-4B5A-A821-E376E07F237D}" presName="bgRect" presStyleLbl="bgShp" presStyleIdx="3" presStyleCnt="4"/>
      <dgm:spPr/>
    </dgm:pt>
    <dgm:pt modelId="{F9A3B17A-6249-418E-9224-C45BCD6CDAE2}" type="pres">
      <dgm:prSet presAssocID="{E36BE457-D568-4B5A-A821-E376E07F237D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ódio"/>
        </a:ext>
      </dgm:extLst>
    </dgm:pt>
    <dgm:pt modelId="{E20FD79A-8079-4911-BAC0-0BB588BC5C3B}" type="pres">
      <dgm:prSet presAssocID="{E36BE457-D568-4B5A-A821-E376E07F237D}" presName="spaceRect" presStyleCnt="0"/>
      <dgm:spPr/>
    </dgm:pt>
    <dgm:pt modelId="{7B7B7935-80E7-4B7A-B656-7CCC760F0C5D}" type="pres">
      <dgm:prSet presAssocID="{E36BE457-D568-4B5A-A821-E376E07F237D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ED5DF317-4DAA-4BD4-99A1-A204F1356E53}" srcId="{09F88BE6-21A3-4874-90CD-A67B7197FD78}" destId="{E36BE457-D568-4B5A-A821-E376E07F237D}" srcOrd="3" destOrd="0" parTransId="{9E16CF01-1F7D-4EA5-8B80-D5453710125D}" sibTransId="{9D025AD8-E605-4553-B86F-299C26FD5811}"/>
    <dgm:cxn modelId="{643A1564-DC6B-474B-B574-3BF9CAD1D81C}" srcId="{09F88BE6-21A3-4874-90CD-A67B7197FD78}" destId="{082881CF-D962-4E5C-BEE5-19985772926F}" srcOrd="1" destOrd="0" parTransId="{D6AE64DE-50F2-423C-AAAC-B9F4869C26F9}" sibTransId="{4EDD6349-160E-468F-AB18-0913E3B2360F}"/>
    <dgm:cxn modelId="{5FCECD4F-8CC1-4CF1-80A6-9A3EBEB76697}" type="presOf" srcId="{09F88BE6-21A3-4874-90CD-A67B7197FD78}" destId="{D893A5DC-4835-4A34-B781-FF5BFA24B9B2}" srcOrd="0" destOrd="0" presId="urn:microsoft.com/office/officeart/2018/2/layout/IconVerticalSolidList"/>
    <dgm:cxn modelId="{43D07F83-6FA2-4516-A0E6-779DC4A396E0}" srcId="{09F88BE6-21A3-4874-90CD-A67B7197FD78}" destId="{2C98CFA0-A0C1-491E-9F2E-34DFBC911294}" srcOrd="0" destOrd="0" parTransId="{AFE1AC6F-687D-45D7-BA43-7990C8D121C5}" sibTransId="{D5277C21-5E68-4530-8881-EC53C3388913}"/>
    <dgm:cxn modelId="{53E91A87-ABC4-4738-B4C8-7425447ED88B}" type="presOf" srcId="{E36BE457-D568-4B5A-A821-E376E07F237D}" destId="{7B7B7935-80E7-4B7A-B656-7CCC760F0C5D}" srcOrd="0" destOrd="0" presId="urn:microsoft.com/office/officeart/2018/2/layout/IconVerticalSolidList"/>
    <dgm:cxn modelId="{50BA44DD-BFF3-4419-AE9C-57B0044C4062}" type="presOf" srcId="{082881CF-D962-4E5C-BEE5-19985772926F}" destId="{BECEF49C-BE4B-40A3-9913-8D8E44416F33}" srcOrd="0" destOrd="0" presId="urn:microsoft.com/office/officeart/2018/2/layout/IconVerticalSolidList"/>
    <dgm:cxn modelId="{965FBAE2-3524-4FE1-8496-46FEDD172887}" srcId="{09F88BE6-21A3-4874-90CD-A67B7197FD78}" destId="{2A3448B3-426B-42F3-B317-C86D15571025}" srcOrd="2" destOrd="0" parTransId="{EE1C9526-29E5-4C92-B691-E384F6F85929}" sibTransId="{6FAE0FB2-2051-4434-BD4E-A9901ADAEAF8}"/>
    <dgm:cxn modelId="{C8CDC3E4-3314-4990-B70F-A38FCD4DD935}" type="presOf" srcId="{2A3448B3-426B-42F3-B317-C86D15571025}" destId="{943C4EC0-7544-4691-B08C-613BF29140A6}" srcOrd="0" destOrd="0" presId="urn:microsoft.com/office/officeart/2018/2/layout/IconVerticalSolidList"/>
    <dgm:cxn modelId="{6F4E99E6-9D3C-45AD-83CD-D627E89C7121}" type="presOf" srcId="{2C98CFA0-A0C1-491E-9F2E-34DFBC911294}" destId="{0E0C6FA2-E372-430B-BA83-33412F5A4E4D}" srcOrd="0" destOrd="0" presId="urn:microsoft.com/office/officeart/2018/2/layout/IconVerticalSolidList"/>
    <dgm:cxn modelId="{23DF37D6-22F5-43D8-B613-57DDDD319B04}" type="presParOf" srcId="{D893A5DC-4835-4A34-B781-FF5BFA24B9B2}" destId="{D28FE68D-8505-4617-99BA-D468BA53A98A}" srcOrd="0" destOrd="0" presId="urn:microsoft.com/office/officeart/2018/2/layout/IconVerticalSolidList"/>
    <dgm:cxn modelId="{F587E2FE-198E-4DB5-9CD3-0B8E0F594623}" type="presParOf" srcId="{D28FE68D-8505-4617-99BA-D468BA53A98A}" destId="{E62DC287-386D-424F-BDDB-33F332E0E14B}" srcOrd="0" destOrd="0" presId="urn:microsoft.com/office/officeart/2018/2/layout/IconVerticalSolidList"/>
    <dgm:cxn modelId="{690B6DDD-88EE-4714-ADA1-BF6CBB2A4F09}" type="presParOf" srcId="{D28FE68D-8505-4617-99BA-D468BA53A98A}" destId="{5F2BED2D-67B7-4C38-862B-88D3F6B87754}" srcOrd="1" destOrd="0" presId="urn:microsoft.com/office/officeart/2018/2/layout/IconVerticalSolidList"/>
    <dgm:cxn modelId="{73F6C2E1-9E43-4AAF-AEE4-E107FEAEE775}" type="presParOf" srcId="{D28FE68D-8505-4617-99BA-D468BA53A98A}" destId="{082108EF-2105-4987-A6D3-66F32A6CB96B}" srcOrd="2" destOrd="0" presId="urn:microsoft.com/office/officeart/2018/2/layout/IconVerticalSolidList"/>
    <dgm:cxn modelId="{C02873BB-6EDF-4D80-8FEE-F8CFCC4CC387}" type="presParOf" srcId="{D28FE68D-8505-4617-99BA-D468BA53A98A}" destId="{0E0C6FA2-E372-430B-BA83-33412F5A4E4D}" srcOrd="3" destOrd="0" presId="urn:microsoft.com/office/officeart/2018/2/layout/IconVerticalSolidList"/>
    <dgm:cxn modelId="{B5C7DF63-4BA8-4E4D-8CB8-529793DC4E65}" type="presParOf" srcId="{D893A5DC-4835-4A34-B781-FF5BFA24B9B2}" destId="{2D31BF67-C336-4B22-898D-AD1D99F200C0}" srcOrd="1" destOrd="0" presId="urn:microsoft.com/office/officeart/2018/2/layout/IconVerticalSolidList"/>
    <dgm:cxn modelId="{DFD108AF-93FF-4580-AE74-203085B797BD}" type="presParOf" srcId="{D893A5DC-4835-4A34-B781-FF5BFA24B9B2}" destId="{39BFE748-A853-4683-B53D-1BF8851AB6CA}" srcOrd="2" destOrd="0" presId="urn:microsoft.com/office/officeart/2018/2/layout/IconVerticalSolidList"/>
    <dgm:cxn modelId="{D6DB5838-20FD-4E2A-86E8-19315C652CF2}" type="presParOf" srcId="{39BFE748-A853-4683-B53D-1BF8851AB6CA}" destId="{44BA9FE5-2E65-4A88-AD99-B08B820A3C92}" srcOrd="0" destOrd="0" presId="urn:microsoft.com/office/officeart/2018/2/layout/IconVerticalSolidList"/>
    <dgm:cxn modelId="{A426A5FA-6660-4024-8520-6C872A6A4144}" type="presParOf" srcId="{39BFE748-A853-4683-B53D-1BF8851AB6CA}" destId="{76AD85AE-E9AE-48EA-A4B9-8D2A99B6CCC4}" srcOrd="1" destOrd="0" presId="urn:microsoft.com/office/officeart/2018/2/layout/IconVerticalSolidList"/>
    <dgm:cxn modelId="{670988BD-F66D-42AB-9C16-A0D3845EFEBB}" type="presParOf" srcId="{39BFE748-A853-4683-B53D-1BF8851AB6CA}" destId="{F67AF53D-3B9B-4ECC-ADD5-5A4765EACEAE}" srcOrd="2" destOrd="0" presId="urn:microsoft.com/office/officeart/2018/2/layout/IconVerticalSolidList"/>
    <dgm:cxn modelId="{0447D719-EEA7-4254-B7D9-85BB0A735653}" type="presParOf" srcId="{39BFE748-A853-4683-B53D-1BF8851AB6CA}" destId="{BECEF49C-BE4B-40A3-9913-8D8E44416F33}" srcOrd="3" destOrd="0" presId="urn:microsoft.com/office/officeart/2018/2/layout/IconVerticalSolidList"/>
    <dgm:cxn modelId="{A5944613-FE24-4076-A44F-EA5466D334E3}" type="presParOf" srcId="{D893A5DC-4835-4A34-B781-FF5BFA24B9B2}" destId="{0E3BC386-9254-40E3-993E-617D86C770AE}" srcOrd="3" destOrd="0" presId="urn:microsoft.com/office/officeart/2018/2/layout/IconVerticalSolidList"/>
    <dgm:cxn modelId="{2819935D-A8A0-4F02-B64A-A81FCD483D09}" type="presParOf" srcId="{D893A5DC-4835-4A34-B781-FF5BFA24B9B2}" destId="{23D0DBF2-25B5-41F9-84AE-BA68EC8A6A88}" srcOrd="4" destOrd="0" presId="urn:microsoft.com/office/officeart/2018/2/layout/IconVerticalSolidList"/>
    <dgm:cxn modelId="{712EB6A0-EFE1-445D-92C8-F756EABF710C}" type="presParOf" srcId="{23D0DBF2-25B5-41F9-84AE-BA68EC8A6A88}" destId="{9FDFC019-2869-4F63-94A4-8F4CA9162B25}" srcOrd="0" destOrd="0" presId="urn:microsoft.com/office/officeart/2018/2/layout/IconVerticalSolidList"/>
    <dgm:cxn modelId="{18630401-7179-4734-8D89-7052ED0FEE16}" type="presParOf" srcId="{23D0DBF2-25B5-41F9-84AE-BA68EC8A6A88}" destId="{F0A37D28-2B9D-4C35-83F6-31286AB695AA}" srcOrd="1" destOrd="0" presId="urn:microsoft.com/office/officeart/2018/2/layout/IconVerticalSolidList"/>
    <dgm:cxn modelId="{E8A093EE-08B0-4973-A11E-80A46B666B07}" type="presParOf" srcId="{23D0DBF2-25B5-41F9-84AE-BA68EC8A6A88}" destId="{C45EC014-531F-4B48-82BD-59189C3F7A60}" srcOrd="2" destOrd="0" presId="urn:microsoft.com/office/officeart/2018/2/layout/IconVerticalSolidList"/>
    <dgm:cxn modelId="{F6A47887-9A6F-47E3-B7BA-C4724A05F789}" type="presParOf" srcId="{23D0DBF2-25B5-41F9-84AE-BA68EC8A6A88}" destId="{943C4EC0-7544-4691-B08C-613BF29140A6}" srcOrd="3" destOrd="0" presId="urn:microsoft.com/office/officeart/2018/2/layout/IconVerticalSolidList"/>
    <dgm:cxn modelId="{7C69F7EC-23FB-4C18-B83A-B37CFF3CD45C}" type="presParOf" srcId="{D893A5DC-4835-4A34-B781-FF5BFA24B9B2}" destId="{315198DE-F342-4AE2-A620-A562BD27086A}" srcOrd="5" destOrd="0" presId="urn:microsoft.com/office/officeart/2018/2/layout/IconVerticalSolidList"/>
    <dgm:cxn modelId="{2F9B56B0-33CE-4BF9-BAB1-CF9C7E9383C0}" type="presParOf" srcId="{D893A5DC-4835-4A34-B781-FF5BFA24B9B2}" destId="{87EB0CD2-859A-4DBE-AFA4-B53FE2E7A969}" srcOrd="6" destOrd="0" presId="urn:microsoft.com/office/officeart/2018/2/layout/IconVerticalSolidList"/>
    <dgm:cxn modelId="{D3F13ECD-FCAD-4334-86A9-B9351A0E14A8}" type="presParOf" srcId="{87EB0CD2-859A-4DBE-AFA4-B53FE2E7A969}" destId="{8D9EF054-066C-4714-ADA4-8F515E4137A3}" srcOrd="0" destOrd="0" presId="urn:microsoft.com/office/officeart/2018/2/layout/IconVerticalSolidList"/>
    <dgm:cxn modelId="{F9778724-19C0-4E84-A095-9F879A93ACF2}" type="presParOf" srcId="{87EB0CD2-859A-4DBE-AFA4-B53FE2E7A969}" destId="{F9A3B17A-6249-418E-9224-C45BCD6CDAE2}" srcOrd="1" destOrd="0" presId="urn:microsoft.com/office/officeart/2018/2/layout/IconVerticalSolidList"/>
    <dgm:cxn modelId="{B344E24C-FF0E-4149-A4B6-6BD0596ACD33}" type="presParOf" srcId="{87EB0CD2-859A-4DBE-AFA4-B53FE2E7A969}" destId="{E20FD79A-8079-4911-BAC0-0BB588BC5C3B}" srcOrd="2" destOrd="0" presId="urn:microsoft.com/office/officeart/2018/2/layout/IconVerticalSolidList"/>
    <dgm:cxn modelId="{09328D87-BECC-4D6F-90AA-BC3D3F2F43E7}" type="presParOf" srcId="{87EB0CD2-859A-4DBE-AFA4-B53FE2E7A969}" destId="{7B7B7935-80E7-4B7A-B656-7CCC760F0C5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37AC97C-B3BC-4BEA-AA60-E9B3D13F2B05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4D84CE4D-AAE9-4BBB-BA1F-D94A164BF263}">
      <dgm:prSet/>
      <dgm:spPr/>
      <dgm:t>
        <a:bodyPr/>
        <a:lstStyle/>
        <a:p>
          <a:r>
            <a:rPr lang="pt-BR" b="0" i="0" baseline="0"/>
            <a:t>Combine </a:t>
          </a:r>
          <a:r>
            <a:rPr lang="pt-BR" b="1" i="0" baseline="0"/>
            <a:t>focus</a:t>
          </a:r>
          <a:r>
            <a:rPr lang="pt-BR" b="0" i="0" baseline="0"/>
            <a:t> (Pomodoro), </a:t>
          </a:r>
          <a:r>
            <a:rPr lang="pt-BR" b="1" i="0" baseline="0"/>
            <a:t>memory</a:t>
          </a:r>
          <a:r>
            <a:rPr lang="pt-BR" b="0" i="0" baseline="0"/>
            <a:t> (Spaced Repetition + Active Recall), and </a:t>
          </a:r>
          <a:r>
            <a:rPr lang="pt-BR" b="1" i="0" baseline="0"/>
            <a:t>discipline</a:t>
          </a:r>
          <a:r>
            <a:rPr lang="pt-BR" b="0" i="0" baseline="0"/>
            <a:t> (beat procrastination).</a:t>
          </a:r>
          <a:endParaRPr lang="en-US"/>
        </a:p>
      </dgm:t>
    </dgm:pt>
    <dgm:pt modelId="{6AD88980-350F-474D-BD99-7FB4694CB554}" type="parTrans" cxnId="{5CB13B96-C8EB-4EFB-9EF8-47C2C6CDF543}">
      <dgm:prSet/>
      <dgm:spPr/>
      <dgm:t>
        <a:bodyPr/>
        <a:lstStyle/>
        <a:p>
          <a:endParaRPr lang="en-US"/>
        </a:p>
      </dgm:t>
    </dgm:pt>
    <dgm:pt modelId="{D4A80420-05BF-4031-A8E8-1902A69DF784}" type="sibTrans" cxnId="{5CB13B96-C8EB-4EFB-9EF8-47C2C6CDF543}">
      <dgm:prSet/>
      <dgm:spPr/>
      <dgm:t>
        <a:bodyPr/>
        <a:lstStyle/>
        <a:p>
          <a:endParaRPr lang="en-US"/>
        </a:p>
      </dgm:t>
    </dgm:pt>
    <dgm:pt modelId="{895FB722-237E-4AAC-AE07-324398B4F5FA}">
      <dgm:prSet/>
      <dgm:spPr/>
      <dgm:t>
        <a:bodyPr/>
        <a:lstStyle/>
        <a:p>
          <a:r>
            <a:rPr lang="pt-BR" b="0" i="0" baseline="0"/>
            <a:t>“Discipline is stronger than motivation.”</a:t>
          </a:r>
          <a:endParaRPr lang="en-US"/>
        </a:p>
      </dgm:t>
    </dgm:pt>
    <dgm:pt modelId="{D33B0EA2-B120-42C5-81DF-C50D83D40A81}" type="parTrans" cxnId="{4D1CF248-0998-469A-A30A-1B3C57CC7D88}">
      <dgm:prSet/>
      <dgm:spPr/>
      <dgm:t>
        <a:bodyPr/>
        <a:lstStyle/>
        <a:p>
          <a:endParaRPr lang="en-US"/>
        </a:p>
      </dgm:t>
    </dgm:pt>
    <dgm:pt modelId="{6D76562B-F3A4-4D56-81D7-EAF2AB2F490D}" type="sibTrans" cxnId="{4D1CF248-0998-469A-A30A-1B3C57CC7D88}">
      <dgm:prSet/>
      <dgm:spPr/>
      <dgm:t>
        <a:bodyPr/>
        <a:lstStyle/>
        <a:p>
          <a:endParaRPr lang="en-US"/>
        </a:p>
      </dgm:t>
    </dgm:pt>
    <dgm:pt modelId="{57F4537F-DD69-4C57-BD32-A3D32B287E8B}">
      <dgm:prSet/>
      <dgm:spPr/>
      <dgm:t>
        <a:bodyPr/>
        <a:lstStyle/>
        <a:p>
          <a:r>
            <a:rPr lang="pt-BR" b="0" i="0" baseline="0"/>
            <a:t>Success = Consistency + Smart Techniques.</a:t>
          </a:r>
          <a:endParaRPr lang="en-US"/>
        </a:p>
      </dgm:t>
    </dgm:pt>
    <dgm:pt modelId="{BA0C99FD-814B-457C-9451-690A29F323E7}" type="parTrans" cxnId="{FB338AD9-C1C4-4512-8793-97504EF171E7}">
      <dgm:prSet/>
      <dgm:spPr/>
      <dgm:t>
        <a:bodyPr/>
        <a:lstStyle/>
        <a:p>
          <a:endParaRPr lang="en-US"/>
        </a:p>
      </dgm:t>
    </dgm:pt>
    <dgm:pt modelId="{91469CAC-A7E2-4221-B514-F01FC3158C82}" type="sibTrans" cxnId="{FB338AD9-C1C4-4512-8793-97504EF171E7}">
      <dgm:prSet/>
      <dgm:spPr/>
      <dgm:t>
        <a:bodyPr/>
        <a:lstStyle/>
        <a:p>
          <a:endParaRPr lang="en-US"/>
        </a:p>
      </dgm:t>
    </dgm:pt>
    <dgm:pt modelId="{ABE352A1-625B-4698-B739-76101ADC34AA}" type="pres">
      <dgm:prSet presAssocID="{C37AC97C-B3BC-4BEA-AA60-E9B3D13F2B05}" presName="root" presStyleCnt="0">
        <dgm:presLayoutVars>
          <dgm:dir/>
          <dgm:resizeHandles val="exact"/>
        </dgm:presLayoutVars>
      </dgm:prSet>
      <dgm:spPr/>
    </dgm:pt>
    <dgm:pt modelId="{9E3F607D-C1AB-4F43-B379-5A249CC74424}" type="pres">
      <dgm:prSet presAssocID="{4D84CE4D-AAE9-4BBB-BA1F-D94A164BF263}" presName="compNode" presStyleCnt="0"/>
      <dgm:spPr/>
    </dgm:pt>
    <dgm:pt modelId="{E707F681-53EF-41EE-A12F-9E2BC1AF2ADD}" type="pres">
      <dgm:prSet presAssocID="{4D84CE4D-AAE9-4BBB-BA1F-D94A164BF263}" presName="bgRect" presStyleLbl="bgShp" presStyleIdx="0" presStyleCnt="3"/>
      <dgm:spPr/>
    </dgm:pt>
    <dgm:pt modelId="{0A456B23-3063-4645-8C71-1D85D37058B7}" type="pres">
      <dgm:prSet presAssocID="{4D84CE4D-AAE9-4BBB-BA1F-D94A164BF26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rritante"/>
        </a:ext>
      </dgm:extLst>
    </dgm:pt>
    <dgm:pt modelId="{F774F505-CFAA-4A63-A00E-1B759708E57C}" type="pres">
      <dgm:prSet presAssocID="{4D84CE4D-AAE9-4BBB-BA1F-D94A164BF263}" presName="spaceRect" presStyleCnt="0"/>
      <dgm:spPr/>
    </dgm:pt>
    <dgm:pt modelId="{4601D7D9-359E-45CE-A0C9-3F66986F6799}" type="pres">
      <dgm:prSet presAssocID="{4D84CE4D-AAE9-4BBB-BA1F-D94A164BF263}" presName="parTx" presStyleLbl="revTx" presStyleIdx="0" presStyleCnt="3">
        <dgm:presLayoutVars>
          <dgm:chMax val="0"/>
          <dgm:chPref val="0"/>
        </dgm:presLayoutVars>
      </dgm:prSet>
      <dgm:spPr/>
    </dgm:pt>
    <dgm:pt modelId="{32E2E285-0432-4EAD-AB12-746DD97F39B1}" type="pres">
      <dgm:prSet presAssocID="{D4A80420-05BF-4031-A8E8-1902A69DF784}" presName="sibTrans" presStyleCnt="0"/>
      <dgm:spPr/>
    </dgm:pt>
    <dgm:pt modelId="{A6786428-BE98-498A-B8E7-70898C180DA3}" type="pres">
      <dgm:prSet presAssocID="{895FB722-237E-4AAC-AE07-324398B4F5FA}" presName="compNode" presStyleCnt="0"/>
      <dgm:spPr/>
    </dgm:pt>
    <dgm:pt modelId="{7DA37F95-6EAA-49CB-AF98-0506FE30A4CE}" type="pres">
      <dgm:prSet presAssocID="{895FB722-237E-4AAC-AE07-324398B4F5FA}" presName="bgRect" presStyleLbl="bgShp" presStyleIdx="1" presStyleCnt="3"/>
      <dgm:spPr/>
    </dgm:pt>
    <dgm:pt modelId="{ACE3CA73-6C56-4EA5-BAB6-B86F8B48938E}" type="pres">
      <dgm:prSet presAssocID="{895FB722-237E-4AAC-AE07-324398B4F5FA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uscle Arm"/>
        </a:ext>
      </dgm:extLst>
    </dgm:pt>
    <dgm:pt modelId="{B6B1FEE0-3640-4B07-B51C-14C52EFB2023}" type="pres">
      <dgm:prSet presAssocID="{895FB722-237E-4AAC-AE07-324398B4F5FA}" presName="spaceRect" presStyleCnt="0"/>
      <dgm:spPr/>
    </dgm:pt>
    <dgm:pt modelId="{05F86035-2A49-47BF-9C74-606E1C3B107B}" type="pres">
      <dgm:prSet presAssocID="{895FB722-237E-4AAC-AE07-324398B4F5FA}" presName="parTx" presStyleLbl="revTx" presStyleIdx="1" presStyleCnt="3">
        <dgm:presLayoutVars>
          <dgm:chMax val="0"/>
          <dgm:chPref val="0"/>
        </dgm:presLayoutVars>
      </dgm:prSet>
      <dgm:spPr/>
    </dgm:pt>
    <dgm:pt modelId="{053CF3AC-047C-4412-9508-85AA506FF089}" type="pres">
      <dgm:prSet presAssocID="{6D76562B-F3A4-4D56-81D7-EAF2AB2F490D}" presName="sibTrans" presStyleCnt="0"/>
      <dgm:spPr/>
    </dgm:pt>
    <dgm:pt modelId="{95E54D2A-C550-43C4-A169-559B2225FB33}" type="pres">
      <dgm:prSet presAssocID="{57F4537F-DD69-4C57-BD32-A3D32B287E8B}" presName="compNode" presStyleCnt="0"/>
      <dgm:spPr/>
    </dgm:pt>
    <dgm:pt modelId="{082B277D-5DCE-47BA-82E7-1023EF0B5717}" type="pres">
      <dgm:prSet presAssocID="{57F4537F-DD69-4C57-BD32-A3D32B287E8B}" presName="bgRect" presStyleLbl="bgShp" presStyleIdx="2" presStyleCnt="3"/>
      <dgm:spPr/>
    </dgm:pt>
    <dgm:pt modelId="{D17C5925-41D5-40BE-9AAE-E8C3F42F5BEB}" type="pres">
      <dgm:prSet presAssocID="{57F4537F-DD69-4C57-BD32-A3D32B287E8B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a mosca"/>
        </a:ext>
      </dgm:extLst>
    </dgm:pt>
    <dgm:pt modelId="{75F37081-3915-4BAA-A558-C7279C3723AD}" type="pres">
      <dgm:prSet presAssocID="{57F4537F-DD69-4C57-BD32-A3D32B287E8B}" presName="spaceRect" presStyleCnt="0"/>
      <dgm:spPr/>
    </dgm:pt>
    <dgm:pt modelId="{207EA2F9-80DC-4928-BEF3-DFBC6F6F8D2F}" type="pres">
      <dgm:prSet presAssocID="{57F4537F-DD69-4C57-BD32-A3D32B287E8B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1A1D8F60-F17E-4AD1-9B5B-A604225544C1}" type="presOf" srcId="{57F4537F-DD69-4C57-BD32-A3D32B287E8B}" destId="{207EA2F9-80DC-4928-BEF3-DFBC6F6F8D2F}" srcOrd="0" destOrd="0" presId="urn:microsoft.com/office/officeart/2018/2/layout/IconVerticalSolidList"/>
    <dgm:cxn modelId="{4D1CF248-0998-469A-A30A-1B3C57CC7D88}" srcId="{C37AC97C-B3BC-4BEA-AA60-E9B3D13F2B05}" destId="{895FB722-237E-4AAC-AE07-324398B4F5FA}" srcOrd="1" destOrd="0" parTransId="{D33B0EA2-B120-42C5-81DF-C50D83D40A81}" sibTransId="{6D76562B-F3A4-4D56-81D7-EAF2AB2F490D}"/>
    <dgm:cxn modelId="{F1200E89-EFD2-4B53-A2EE-020AB37F80C7}" type="presOf" srcId="{4D84CE4D-AAE9-4BBB-BA1F-D94A164BF263}" destId="{4601D7D9-359E-45CE-A0C9-3F66986F6799}" srcOrd="0" destOrd="0" presId="urn:microsoft.com/office/officeart/2018/2/layout/IconVerticalSolidList"/>
    <dgm:cxn modelId="{5CB13B96-C8EB-4EFB-9EF8-47C2C6CDF543}" srcId="{C37AC97C-B3BC-4BEA-AA60-E9B3D13F2B05}" destId="{4D84CE4D-AAE9-4BBB-BA1F-D94A164BF263}" srcOrd="0" destOrd="0" parTransId="{6AD88980-350F-474D-BD99-7FB4694CB554}" sibTransId="{D4A80420-05BF-4031-A8E8-1902A69DF784}"/>
    <dgm:cxn modelId="{D15CBAB2-AA35-4D5D-85EC-32933A0662D3}" type="presOf" srcId="{C37AC97C-B3BC-4BEA-AA60-E9B3D13F2B05}" destId="{ABE352A1-625B-4698-B739-76101ADC34AA}" srcOrd="0" destOrd="0" presId="urn:microsoft.com/office/officeart/2018/2/layout/IconVerticalSolidList"/>
    <dgm:cxn modelId="{963FA0C9-FF11-40E7-8EB2-29626AEAA633}" type="presOf" srcId="{895FB722-237E-4AAC-AE07-324398B4F5FA}" destId="{05F86035-2A49-47BF-9C74-606E1C3B107B}" srcOrd="0" destOrd="0" presId="urn:microsoft.com/office/officeart/2018/2/layout/IconVerticalSolidList"/>
    <dgm:cxn modelId="{FB338AD9-C1C4-4512-8793-97504EF171E7}" srcId="{C37AC97C-B3BC-4BEA-AA60-E9B3D13F2B05}" destId="{57F4537F-DD69-4C57-BD32-A3D32B287E8B}" srcOrd="2" destOrd="0" parTransId="{BA0C99FD-814B-457C-9451-690A29F323E7}" sibTransId="{91469CAC-A7E2-4221-B514-F01FC3158C82}"/>
    <dgm:cxn modelId="{17F931C5-AD78-4563-9C94-F329D0ED775E}" type="presParOf" srcId="{ABE352A1-625B-4698-B739-76101ADC34AA}" destId="{9E3F607D-C1AB-4F43-B379-5A249CC74424}" srcOrd="0" destOrd="0" presId="urn:microsoft.com/office/officeart/2018/2/layout/IconVerticalSolidList"/>
    <dgm:cxn modelId="{7DEC4B14-D72C-4BAD-9E85-5D20761BCB21}" type="presParOf" srcId="{9E3F607D-C1AB-4F43-B379-5A249CC74424}" destId="{E707F681-53EF-41EE-A12F-9E2BC1AF2ADD}" srcOrd="0" destOrd="0" presId="urn:microsoft.com/office/officeart/2018/2/layout/IconVerticalSolidList"/>
    <dgm:cxn modelId="{C7A4F5B4-7BFD-443C-9F3A-999084B54123}" type="presParOf" srcId="{9E3F607D-C1AB-4F43-B379-5A249CC74424}" destId="{0A456B23-3063-4645-8C71-1D85D37058B7}" srcOrd="1" destOrd="0" presId="urn:microsoft.com/office/officeart/2018/2/layout/IconVerticalSolidList"/>
    <dgm:cxn modelId="{E3135D1D-39D6-4301-A2B1-8E0ACED55BE1}" type="presParOf" srcId="{9E3F607D-C1AB-4F43-B379-5A249CC74424}" destId="{F774F505-CFAA-4A63-A00E-1B759708E57C}" srcOrd="2" destOrd="0" presId="urn:microsoft.com/office/officeart/2018/2/layout/IconVerticalSolidList"/>
    <dgm:cxn modelId="{8D75A799-FE35-4759-A615-E13FFC516831}" type="presParOf" srcId="{9E3F607D-C1AB-4F43-B379-5A249CC74424}" destId="{4601D7D9-359E-45CE-A0C9-3F66986F6799}" srcOrd="3" destOrd="0" presId="urn:microsoft.com/office/officeart/2018/2/layout/IconVerticalSolidList"/>
    <dgm:cxn modelId="{EF95066C-DAA1-4A60-9E34-E0D94C3F177B}" type="presParOf" srcId="{ABE352A1-625B-4698-B739-76101ADC34AA}" destId="{32E2E285-0432-4EAD-AB12-746DD97F39B1}" srcOrd="1" destOrd="0" presId="urn:microsoft.com/office/officeart/2018/2/layout/IconVerticalSolidList"/>
    <dgm:cxn modelId="{A987D88B-0C95-4E21-AC61-27CCF82A46A8}" type="presParOf" srcId="{ABE352A1-625B-4698-B739-76101ADC34AA}" destId="{A6786428-BE98-498A-B8E7-70898C180DA3}" srcOrd="2" destOrd="0" presId="urn:microsoft.com/office/officeart/2018/2/layout/IconVerticalSolidList"/>
    <dgm:cxn modelId="{A235F335-6C72-438E-A1B6-81D17E572C97}" type="presParOf" srcId="{A6786428-BE98-498A-B8E7-70898C180DA3}" destId="{7DA37F95-6EAA-49CB-AF98-0506FE30A4CE}" srcOrd="0" destOrd="0" presId="urn:microsoft.com/office/officeart/2018/2/layout/IconVerticalSolidList"/>
    <dgm:cxn modelId="{EE76F8E5-A00C-49D2-ACCA-475BF7C98223}" type="presParOf" srcId="{A6786428-BE98-498A-B8E7-70898C180DA3}" destId="{ACE3CA73-6C56-4EA5-BAB6-B86F8B48938E}" srcOrd="1" destOrd="0" presId="urn:microsoft.com/office/officeart/2018/2/layout/IconVerticalSolidList"/>
    <dgm:cxn modelId="{85611DED-5000-4760-AE46-48CDC32721E6}" type="presParOf" srcId="{A6786428-BE98-498A-B8E7-70898C180DA3}" destId="{B6B1FEE0-3640-4B07-B51C-14C52EFB2023}" srcOrd="2" destOrd="0" presId="urn:microsoft.com/office/officeart/2018/2/layout/IconVerticalSolidList"/>
    <dgm:cxn modelId="{0325094E-FFEF-4781-8CDE-2784A9DB3D93}" type="presParOf" srcId="{A6786428-BE98-498A-B8E7-70898C180DA3}" destId="{05F86035-2A49-47BF-9C74-606E1C3B107B}" srcOrd="3" destOrd="0" presId="urn:microsoft.com/office/officeart/2018/2/layout/IconVerticalSolidList"/>
    <dgm:cxn modelId="{AEEBC1EF-E747-402B-90D1-DBE0BECCD63D}" type="presParOf" srcId="{ABE352A1-625B-4698-B739-76101ADC34AA}" destId="{053CF3AC-047C-4412-9508-85AA506FF089}" srcOrd="3" destOrd="0" presId="urn:microsoft.com/office/officeart/2018/2/layout/IconVerticalSolidList"/>
    <dgm:cxn modelId="{B98809EA-79D5-42AD-A748-69952BE02A5E}" type="presParOf" srcId="{ABE352A1-625B-4698-B739-76101ADC34AA}" destId="{95E54D2A-C550-43C4-A169-559B2225FB33}" srcOrd="4" destOrd="0" presId="urn:microsoft.com/office/officeart/2018/2/layout/IconVerticalSolidList"/>
    <dgm:cxn modelId="{6FC652E6-B46A-47E8-A8E2-379C1DDA18D2}" type="presParOf" srcId="{95E54D2A-C550-43C4-A169-559B2225FB33}" destId="{082B277D-5DCE-47BA-82E7-1023EF0B5717}" srcOrd="0" destOrd="0" presId="urn:microsoft.com/office/officeart/2018/2/layout/IconVerticalSolidList"/>
    <dgm:cxn modelId="{41469403-EDBF-4C1E-91F5-44D8CC056E8E}" type="presParOf" srcId="{95E54D2A-C550-43C4-A169-559B2225FB33}" destId="{D17C5925-41D5-40BE-9AAE-E8C3F42F5BEB}" srcOrd="1" destOrd="0" presId="urn:microsoft.com/office/officeart/2018/2/layout/IconVerticalSolidList"/>
    <dgm:cxn modelId="{25A417C5-90E5-4E4C-A603-1B94D5B8EAB7}" type="presParOf" srcId="{95E54D2A-C550-43C4-A169-559B2225FB33}" destId="{75F37081-3915-4BAA-A558-C7279C3723AD}" srcOrd="2" destOrd="0" presId="urn:microsoft.com/office/officeart/2018/2/layout/IconVerticalSolidList"/>
    <dgm:cxn modelId="{85046504-51FF-4657-A0EC-2A7E29AC0559}" type="presParOf" srcId="{95E54D2A-C550-43C4-A169-559B2225FB33}" destId="{207EA2F9-80DC-4928-BEF3-DFBC6F6F8D2F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26F8A3-4134-444C-BD61-D6EFC82F91A2}">
      <dsp:nvSpPr>
        <dsp:cNvPr id="0" name=""/>
        <dsp:cNvSpPr/>
      </dsp:nvSpPr>
      <dsp:spPr>
        <a:xfrm>
          <a:off x="0" y="0"/>
          <a:ext cx="3479419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2E2E57D-ABF6-4595-960D-68AA0DA46DC8}">
      <dsp:nvSpPr>
        <dsp:cNvPr id="0" name=""/>
        <dsp:cNvSpPr/>
      </dsp:nvSpPr>
      <dsp:spPr>
        <a:xfrm>
          <a:off x="0" y="0"/>
          <a:ext cx="3479419" cy="767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/>
            <a:t>Main ideas:</a:t>
          </a:r>
          <a:endParaRPr lang="en-US" sz="1500" kern="1200"/>
        </a:p>
      </dsp:txBody>
      <dsp:txXfrm>
        <a:off x="0" y="0"/>
        <a:ext cx="3479419" cy="767556"/>
      </dsp:txXfrm>
    </dsp:sp>
    <dsp:sp modelId="{5AB70F65-F25B-4F78-ACD9-5692C66AF866}">
      <dsp:nvSpPr>
        <dsp:cNvPr id="0" name=""/>
        <dsp:cNvSpPr/>
      </dsp:nvSpPr>
      <dsp:spPr>
        <a:xfrm>
          <a:off x="0" y="767556"/>
          <a:ext cx="3479419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4054DF0-F8C6-45A5-B88E-B02249BA5B05}">
      <dsp:nvSpPr>
        <dsp:cNvPr id="0" name=""/>
        <dsp:cNvSpPr/>
      </dsp:nvSpPr>
      <dsp:spPr>
        <a:xfrm>
          <a:off x="0" y="767556"/>
          <a:ext cx="3479419" cy="767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Study in focused 25-minute intervals with 5-minute breaks to recall what you learn and 5 minutes to rest.</a:t>
          </a:r>
        </a:p>
      </dsp:txBody>
      <dsp:txXfrm>
        <a:off x="0" y="767556"/>
        <a:ext cx="3479419" cy="767556"/>
      </dsp:txXfrm>
    </dsp:sp>
    <dsp:sp modelId="{BF33536C-0A6A-46CE-AB1C-0B7870361CA7}">
      <dsp:nvSpPr>
        <dsp:cNvPr id="0" name=""/>
        <dsp:cNvSpPr/>
      </dsp:nvSpPr>
      <dsp:spPr>
        <a:xfrm>
          <a:off x="0" y="1535112"/>
          <a:ext cx="3479419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CCAAE89-4662-442E-A28D-5E27856D791F}">
      <dsp:nvSpPr>
        <dsp:cNvPr id="0" name=""/>
        <dsp:cNvSpPr/>
      </dsp:nvSpPr>
      <dsp:spPr>
        <a:xfrm>
          <a:off x="0" y="1535113"/>
          <a:ext cx="3479419" cy="767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Keeps your brain fresh and prevents burnout.</a:t>
          </a:r>
        </a:p>
      </dsp:txBody>
      <dsp:txXfrm>
        <a:off x="0" y="1535113"/>
        <a:ext cx="3479419" cy="767556"/>
      </dsp:txXfrm>
    </dsp:sp>
    <dsp:sp modelId="{DF2FD4B3-A852-4BB8-8A6A-A670096396FC}">
      <dsp:nvSpPr>
        <dsp:cNvPr id="0" name=""/>
        <dsp:cNvSpPr/>
      </dsp:nvSpPr>
      <dsp:spPr>
        <a:xfrm>
          <a:off x="0" y="2302669"/>
          <a:ext cx="3479419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C87F0EF-BE94-4A8E-AF64-66EFE77FA95F}">
      <dsp:nvSpPr>
        <dsp:cNvPr id="0" name=""/>
        <dsp:cNvSpPr/>
      </dsp:nvSpPr>
      <dsp:spPr>
        <a:xfrm>
          <a:off x="0" y="2302669"/>
          <a:ext cx="3479419" cy="767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After four Pomodoros, take a 15–30-minute long break.</a:t>
          </a:r>
        </a:p>
      </dsp:txBody>
      <dsp:txXfrm>
        <a:off x="0" y="2302669"/>
        <a:ext cx="3479419" cy="7675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E48E97-F68A-405F-AE7B-E9D62625A439}">
      <dsp:nvSpPr>
        <dsp:cNvPr id="0" name=""/>
        <dsp:cNvSpPr/>
      </dsp:nvSpPr>
      <dsp:spPr>
        <a:xfrm>
          <a:off x="863310" y="740434"/>
          <a:ext cx="1094107" cy="109410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02268F-6275-46B2-9824-053E1372C050}">
      <dsp:nvSpPr>
        <dsp:cNvPr id="0" name=""/>
        <dsp:cNvSpPr/>
      </dsp:nvSpPr>
      <dsp:spPr>
        <a:xfrm>
          <a:off x="194688" y="2154832"/>
          <a:ext cx="243134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0" i="0" kern="1200" baseline="0"/>
            <a:t>Review information at increasing time intervals.</a:t>
          </a:r>
          <a:endParaRPr lang="en-US" sz="1500" kern="1200"/>
        </a:p>
      </dsp:txBody>
      <dsp:txXfrm>
        <a:off x="194688" y="2154832"/>
        <a:ext cx="2431349" cy="720000"/>
      </dsp:txXfrm>
    </dsp:sp>
    <dsp:sp modelId="{B0E1876F-6B09-4FAD-9454-68B94BBBCB0B}">
      <dsp:nvSpPr>
        <dsp:cNvPr id="0" name=""/>
        <dsp:cNvSpPr/>
      </dsp:nvSpPr>
      <dsp:spPr>
        <a:xfrm>
          <a:off x="3720146" y="740434"/>
          <a:ext cx="1094107" cy="109410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835009-25F0-4325-9908-F87CFB361538}">
      <dsp:nvSpPr>
        <dsp:cNvPr id="0" name=""/>
        <dsp:cNvSpPr/>
      </dsp:nvSpPr>
      <dsp:spPr>
        <a:xfrm>
          <a:off x="3051525" y="2154832"/>
          <a:ext cx="243134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0" i="0" kern="1200" baseline="0"/>
            <a:t>Reinforces long-term memory and prevents forgetting.</a:t>
          </a:r>
          <a:endParaRPr lang="en-US" sz="1500" kern="1200"/>
        </a:p>
      </dsp:txBody>
      <dsp:txXfrm>
        <a:off x="3051525" y="2154832"/>
        <a:ext cx="2431349" cy="720000"/>
      </dsp:txXfrm>
    </dsp:sp>
    <dsp:sp modelId="{81E45767-1C69-4ABE-8C16-4665728CC58B}">
      <dsp:nvSpPr>
        <dsp:cNvPr id="0" name=""/>
        <dsp:cNvSpPr/>
      </dsp:nvSpPr>
      <dsp:spPr>
        <a:xfrm>
          <a:off x="6576982" y="740434"/>
          <a:ext cx="1094107" cy="109410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1FE586-D07B-4F6B-9743-84603A42EB41}">
      <dsp:nvSpPr>
        <dsp:cNvPr id="0" name=""/>
        <dsp:cNvSpPr/>
      </dsp:nvSpPr>
      <dsp:spPr>
        <a:xfrm>
          <a:off x="5908361" y="2154832"/>
          <a:ext cx="2431349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500" b="0" i="0" kern="1200" baseline="0"/>
            <a:t>Use tools like </a:t>
          </a:r>
          <a:r>
            <a:rPr lang="pt-BR" sz="1500" b="1" i="0" kern="1200" baseline="0"/>
            <a:t>Anki</a:t>
          </a:r>
          <a:r>
            <a:rPr lang="pt-BR" sz="1500" b="0" i="0" kern="1200" baseline="0"/>
            <a:t>, </a:t>
          </a:r>
          <a:r>
            <a:rPr lang="pt-BR" sz="1500" b="1" i="0" kern="1200" baseline="0"/>
            <a:t>Quizlet</a:t>
          </a:r>
          <a:r>
            <a:rPr lang="pt-BR" sz="1500" b="0" i="0" kern="1200" baseline="0"/>
            <a:t>, or flashcards.</a:t>
          </a:r>
          <a:endParaRPr lang="en-US" sz="1500" kern="1200"/>
        </a:p>
      </dsp:txBody>
      <dsp:txXfrm>
        <a:off x="5908361" y="2154832"/>
        <a:ext cx="2431349" cy="720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2DC287-386D-424F-BDDB-33F332E0E14B}">
      <dsp:nvSpPr>
        <dsp:cNvPr id="0" name=""/>
        <dsp:cNvSpPr/>
      </dsp:nvSpPr>
      <dsp:spPr>
        <a:xfrm>
          <a:off x="0" y="1500"/>
          <a:ext cx="8534400" cy="76036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2BED2D-67B7-4C38-862B-88D3F6B87754}">
      <dsp:nvSpPr>
        <dsp:cNvPr id="0" name=""/>
        <dsp:cNvSpPr/>
      </dsp:nvSpPr>
      <dsp:spPr>
        <a:xfrm>
          <a:off x="230010" y="172582"/>
          <a:ext cx="418201" cy="41820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0C6FA2-E372-430B-BA83-33412F5A4E4D}">
      <dsp:nvSpPr>
        <dsp:cNvPr id="0" name=""/>
        <dsp:cNvSpPr/>
      </dsp:nvSpPr>
      <dsp:spPr>
        <a:xfrm>
          <a:off x="878222" y="1500"/>
          <a:ext cx="7656177" cy="7603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72" tIns="80472" rIns="80472" bIns="80472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b="0" i="0" kern="1200" baseline="0" dirty="0">
              <a:solidFill>
                <a:schemeClr val="bg1"/>
              </a:solidFill>
            </a:rPr>
            <a:t>Start </a:t>
          </a:r>
          <a:r>
            <a:rPr lang="pt-BR" sz="2200" b="0" i="0" kern="1200" baseline="0" dirty="0" err="1">
              <a:solidFill>
                <a:schemeClr val="bg1"/>
              </a:solidFill>
            </a:rPr>
            <a:t>small</a:t>
          </a:r>
          <a:r>
            <a:rPr lang="pt-BR" sz="2200" b="0" i="0" kern="1200" baseline="0" dirty="0">
              <a:solidFill>
                <a:schemeClr val="bg1"/>
              </a:solidFill>
            </a:rPr>
            <a:t> — do a 5-minute </a:t>
          </a:r>
          <a:r>
            <a:rPr lang="pt-BR" sz="2200" b="0" i="0" kern="1200" baseline="0" dirty="0" err="1">
              <a:solidFill>
                <a:schemeClr val="bg1"/>
              </a:solidFill>
            </a:rPr>
            <a:t>task</a:t>
          </a:r>
          <a:r>
            <a:rPr lang="pt-BR" sz="2200" b="0" i="0" kern="1200" baseline="0" dirty="0">
              <a:solidFill>
                <a:schemeClr val="bg1"/>
              </a:solidFill>
            </a:rPr>
            <a:t>.</a:t>
          </a:r>
          <a:endParaRPr lang="en-US" sz="2200" kern="1200" dirty="0">
            <a:solidFill>
              <a:schemeClr val="bg1"/>
            </a:solidFill>
          </a:endParaRPr>
        </a:p>
      </dsp:txBody>
      <dsp:txXfrm>
        <a:off x="878222" y="1500"/>
        <a:ext cx="7656177" cy="760365"/>
      </dsp:txXfrm>
    </dsp:sp>
    <dsp:sp modelId="{44BA9FE5-2E65-4A88-AD99-B08B820A3C92}">
      <dsp:nvSpPr>
        <dsp:cNvPr id="0" name=""/>
        <dsp:cNvSpPr/>
      </dsp:nvSpPr>
      <dsp:spPr>
        <a:xfrm>
          <a:off x="0" y="951957"/>
          <a:ext cx="8534400" cy="76036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AD85AE-E9AE-48EA-A4B9-8D2A99B6CCC4}">
      <dsp:nvSpPr>
        <dsp:cNvPr id="0" name=""/>
        <dsp:cNvSpPr/>
      </dsp:nvSpPr>
      <dsp:spPr>
        <a:xfrm>
          <a:off x="230010" y="1123039"/>
          <a:ext cx="418201" cy="41820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CEF49C-BE4B-40A3-9913-8D8E44416F33}">
      <dsp:nvSpPr>
        <dsp:cNvPr id="0" name=""/>
        <dsp:cNvSpPr/>
      </dsp:nvSpPr>
      <dsp:spPr>
        <a:xfrm>
          <a:off x="878222" y="951957"/>
          <a:ext cx="7656177" cy="7603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72" tIns="80472" rIns="80472" bIns="80472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b="0" i="0" kern="1200" baseline="0" dirty="0">
              <a:solidFill>
                <a:schemeClr val="bg1"/>
              </a:solidFill>
            </a:rPr>
            <a:t>Use </a:t>
          </a:r>
          <a:r>
            <a:rPr lang="pt-BR" sz="2200" b="0" i="0" kern="1200" baseline="0" dirty="0" err="1">
              <a:solidFill>
                <a:schemeClr val="bg1"/>
              </a:solidFill>
            </a:rPr>
            <a:t>the</a:t>
          </a:r>
          <a:r>
            <a:rPr lang="pt-BR" sz="2200" b="0" i="0" kern="1200" baseline="0" dirty="0">
              <a:solidFill>
                <a:schemeClr val="bg1"/>
              </a:solidFill>
            </a:rPr>
            <a:t> Pomodoro </a:t>
          </a:r>
          <a:r>
            <a:rPr lang="pt-BR" sz="2200" b="0" i="0" kern="1200" baseline="0" dirty="0" err="1">
              <a:solidFill>
                <a:schemeClr val="bg1"/>
              </a:solidFill>
            </a:rPr>
            <a:t>Technique</a:t>
          </a:r>
          <a:r>
            <a:rPr lang="pt-BR" sz="2200" b="0" i="0" kern="1200" baseline="0" dirty="0">
              <a:solidFill>
                <a:schemeClr val="bg1"/>
              </a:solidFill>
            </a:rPr>
            <a:t> </a:t>
          </a:r>
          <a:r>
            <a:rPr lang="pt-BR" sz="2200" b="0" i="0" kern="1200" baseline="0" dirty="0" err="1">
              <a:solidFill>
                <a:schemeClr val="bg1"/>
              </a:solidFill>
            </a:rPr>
            <a:t>to</a:t>
          </a:r>
          <a:r>
            <a:rPr lang="pt-BR" sz="2200" b="0" i="0" kern="1200" baseline="0" dirty="0">
              <a:solidFill>
                <a:schemeClr val="bg1"/>
              </a:solidFill>
            </a:rPr>
            <a:t> </a:t>
          </a:r>
          <a:r>
            <a:rPr lang="pt-BR" sz="2200" b="0" i="0" kern="1200" baseline="0" dirty="0" err="1">
              <a:solidFill>
                <a:schemeClr val="bg1"/>
              </a:solidFill>
            </a:rPr>
            <a:t>gain</a:t>
          </a:r>
          <a:r>
            <a:rPr lang="pt-BR" sz="2200" b="0" i="0" kern="1200" baseline="0" dirty="0">
              <a:solidFill>
                <a:schemeClr val="bg1"/>
              </a:solidFill>
            </a:rPr>
            <a:t> momentum.</a:t>
          </a:r>
          <a:endParaRPr lang="en-US" sz="2200" kern="1200" dirty="0">
            <a:solidFill>
              <a:schemeClr val="bg1"/>
            </a:solidFill>
          </a:endParaRPr>
        </a:p>
      </dsp:txBody>
      <dsp:txXfrm>
        <a:off x="878222" y="951957"/>
        <a:ext cx="7656177" cy="760365"/>
      </dsp:txXfrm>
    </dsp:sp>
    <dsp:sp modelId="{9FDFC019-2869-4F63-94A4-8F4CA9162B25}">
      <dsp:nvSpPr>
        <dsp:cNvPr id="0" name=""/>
        <dsp:cNvSpPr/>
      </dsp:nvSpPr>
      <dsp:spPr>
        <a:xfrm>
          <a:off x="0" y="1902414"/>
          <a:ext cx="8534400" cy="76036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A37D28-2B9D-4C35-83F6-31286AB695AA}">
      <dsp:nvSpPr>
        <dsp:cNvPr id="0" name=""/>
        <dsp:cNvSpPr/>
      </dsp:nvSpPr>
      <dsp:spPr>
        <a:xfrm>
          <a:off x="230010" y="2073496"/>
          <a:ext cx="418201" cy="41820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3C4EC0-7544-4691-B08C-613BF29140A6}">
      <dsp:nvSpPr>
        <dsp:cNvPr id="0" name=""/>
        <dsp:cNvSpPr/>
      </dsp:nvSpPr>
      <dsp:spPr>
        <a:xfrm>
          <a:off x="878222" y="1902414"/>
          <a:ext cx="7656177" cy="7603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72" tIns="80472" rIns="80472" bIns="80472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b="0" i="0" kern="1200" baseline="0" dirty="0">
              <a:solidFill>
                <a:schemeClr val="bg1"/>
              </a:solidFill>
            </a:rPr>
            <a:t>Remove </a:t>
          </a:r>
          <a:r>
            <a:rPr lang="pt-BR" sz="2200" b="0" i="0" kern="1200" baseline="0" dirty="0" err="1">
              <a:solidFill>
                <a:schemeClr val="bg1"/>
              </a:solidFill>
            </a:rPr>
            <a:t>distractions</a:t>
          </a:r>
          <a:r>
            <a:rPr lang="pt-BR" sz="2200" b="0" i="0" kern="1200" baseline="0" dirty="0">
              <a:solidFill>
                <a:schemeClr val="bg1"/>
              </a:solidFill>
            </a:rPr>
            <a:t> — </a:t>
          </a:r>
          <a:r>
            <a:rPr lang="pt-BR" sz="2200" b="0" i="0" kern="1200" baseline="0" dirty="0" err="1">
              <a:solidFill>
                <a:schemeClr val="bg1"/>
              </a:solidFill>
            </a:rPr>
            <a:t>phone</a:t>
          </a:r>
          <a:r>
            <a:rPr lang="pt-BR" sz="2200" b="0" i="0" kern="1200" baseline="0" dirty="0">
              <a:solidFill>
                <a:schemeClr val="bg1"/>
              </a:solidFill>
            </a:rPr>
            <a:t>, </a:t>
          </a:r>
          <a:r>
            <a:rPr lang="pt-BR" sz="2200" b="0" i="0" kern="1200" baseline="0" dirty="0" err="1">
              <a:solidFill>
                <a:schemeClr val="bg1"/>
              </a:solidFill>
            </a:rPr>
            <a:t>noise</a:t>
          </a:r>
          <a:r>
            <a:rPr lang="pt-BR" sz="2200" b="0" i="0" kern="1200" baseline="0" dirty="0">
              <a:solidFill>
                <a:schemeClr val="bg1"/>
              </a:solidFill>
            </a:rPr>
            <a:t>, </a:t>
          </a:r>
          <a:r>
            <a:rPr lang="pt-BR" sz="2200" b="0" i="0" kern="1200" baseline="0" dirty="0" err="1">
              <a:solidFill>
                <a:schemeClr val="bg1"/>
              </a:solidFill>
            </a:rPr>
            <a:t>clutter</a:t>
          </a:r>
          <a:r>
            <a:rPr lang="pt-BR" sz="2200" b="0" i="0" kern="1200" baseline="0" dirty="0">
              <a:solidFill>
                <a:schemeClr val="bg1"/>
              </a:solidFill>
            </a:rPr>
            <a:t>.</a:t>
          </a:r>
          <a:endParaRPr lang="en-US" sz="2200" kern="1200" dirty="0">
            <a:solidFill>
              <a:schemeClr val="bg1"/>
            </a:solidFill>
          </a:endParaRPr>
        </a:p>
      </dsp:txBody>
      <dsp:txXfrm>
        <a:off x="878222" y="1902414"/>
        <a:ext cx="7656177" cy="760365"/>
      </dsp:txXfrm>
    </dsp:sp>
    <dsp:sp modelId="{8D9EF054-066C-4714-ADA4-8F515E4137A3}">
      <dsp:nvSpPr>
        <dsp:cNvPr id="0" name=""/>
        <dsp:cNvSpPr/>
      </dsp:nvSpPr>
      <dsp:spPr>
        <a:xfrm>
          <a:off x="0" y="2852871"/>
          <a:ext cx="8534400" cy="76036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A3B17A-6249-418E-9224-C45BCD6CDAE2}">
      <dsp:nvSpPr>
        <dsp:cNvPr id="0" name=""/>
        <dsp:cNvSpPr/>
      </dsp:nvSpPr>
      <dsp:spPr>
        <a:xfrm>
          <a:off x="230010" y="3023953"/>
          <a:ext cx="418201" cy="418201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7B7935-80E7-4B7A-B656-7CCC760F0C5D}">
      <dsp:nvSpPr>
        <dsp:cNvPr id="0" name=""/>
        <dsp:cNvSpPr/>
      </dsp:nvSpPr>
      <dsp:spPr>
        <a:xfrm>
          <a:off x="878222" y="2852871"/>
          <a:ext cx="7656177" cy="7603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472" tIns="80472" rIns="80472" bIns="80472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b="0" i="0" kern="1200" baseline="0" dirty="0" err="1">
              <a:solidFill>
                <a:schemeClr val="bg1"/>
              </a:solidFill>
            </a:rPr>
            <a:t>Reward</a:t>
          </a:r>
          <a:r>
            <a:rPr lang="pt-BR" sz="2200" b="0" i="0" kern="1200" baseline="0" dirty="0">
              <a:solidFill>
                <a:schemeClr val="bg1"/>
              </a:solidFill>
            </a:rPr>
            <a:t> </a:t>
          </a:r>
          <a:r>
            <a:rPr lang="pt-BR" sz="2200" b="0" i="0" kern="1200" baseline="0" dirty="0" err="1">
              <a:solidFill>
                <a:schemeClr val="bg1"/>
              </a:solidFill>
            </a:rPr>
            <a:t>yourself</a:t>
          </a:r>
          <a:r>
            <a:rPr lang="pt-BR" sz="2200" b="0" i="0" kern="1200" baseline="0" dirty="0">
              <a:solidFill>
                <a:schemeClr val="bg1"/>
              </a:solidFill>
            </a:rPr>
            <a:t> </a:t>
          </a:r>
          <a:r>
            <a:rPr lang="pt-BR" sz="2200" b="0" i="0" kern="1200" baseline="0" dirty="0" err="1">
              <a:solidFill>
                <a:schemeClr val="bg1"/>
              </a:solidFill>
            </a:rPr>
            <a:t>after</a:t>
          </a:r>
          <a:r>
            <a:rPr lang="pt-BR" sz="2200" b="0" i="0" kern="1200" baseline="0" dirty="0">
              <a:solidFill>
                <a:schemeClr val="bg1"/>
              </a:solidFill>
            </a:rPr>
            <a:t> </a:t>
          </a:r>
          <a:r>
            <a:rPr lang="pt-BR" sz="2200" b="0" i="0" kern="1200" baseline="0" dirty="0" err="1">
              <a:solidFill>
                <a:schemeClr val="bg1"/>
              </a:solidFill>
            </a:rPr>
            <a:t>small</a:t>
          </a:r>
          <a:r>
            <a:rPr lang="pt-BR" sz="2200" b="0" i="0" kern="1200" baseline="0" dirty="0">
              <a:solidFill>
                <a:schemeClr val="bg1"/>
              </a:solidFill>
            </a:rPr>
            <a:t> </a:t>
          </a:r>
          <a:r>
            <a:rPr lang="pt-BR" sz="2200" b="0" i="0" kern="1200" baseline="0" dirty="0" err="1">
              <a:solidFill>
                <a:schemeClr val="bg1"/>
              </a:solidFill>
            </a:rPr>
            <a:t>wins</a:t>
          </a:r>
          <a:r>
            <a:rPr lang="pt-BR" sz="2200" b="0" i="0" kern="1200" baseline="0" dirty="0">
              <a:solidFill>
                <a:schemeClr val="bg1"/>
              </a:solidFill>
            </a:rPr>
            <a:t>.</a:t>
          </a:r>
          <a:endParaRPr lang="en-US" sz="2200" kern="1200" dirty="0">
            <a:solidFill>
              <a:schemeClr val="bg1"/>
            </a:solidFill>
          </a:endParaRPr>
        </a:p>
      </dsp:txBody>
      <dsp:txXfrm>
        <a:off x="878222" y="2852871"/>
        <a:ext cx="7656177" cy="76036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07F681-53EF-41EE-A12F-9E2BC1AF2ADD}">
      <dsp:nvSpPr>
        <dsp:cNvPr id="0" name=""/>
        <dsp:cNvSpPr/>
      </dsp:nvSpPr>
      <dsp:spPr>
        <a:xfrm>
          <a:off x="0" y="582"/>
          <a:ext cx="6190459" cy="136215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456B23-3063-4645-8C71-1D85D37058B7}">
      <dsp:nvSpPr>
        <dsp:cNvPr id="0" name=""/>
        <dsp:cNvSpPr/>
      </dsp:nvSpPr>
      <dsp:spPr>
        <a:xfrm>
          <a:off x="412052" y="307067"/>
          <a:ext cx="749186" cy="74918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01D7D9-359E-45CE-A0C9-3F66986F6799}">
      <dsp:nvSpPr>
        <dsp:cNvPr id="0" name=""/>
        <dsp:cNvSpPr/>
      </dsp:nvSpPr>
      <dsp:spPr>
        <a:xfrm>
          <a:off x="1573291" y="582"/>
          <a:ext cx="4617167" cy="13621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162" tIns="144162" rIns="144162" bIns="144162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b="0" i="0" kern="1200" baseline="0"/>
            <a:t>Combine </a:t>
          </a:r>
          <a:r>
            <a:rPr lang="pt-BR" sz="1900" b="1" i="0" kern="1200" baseline="0"/>
            <a:t>focus</a:t>
          </a:r>
          <a:r>
            <a:rPr lang="pt-BR" sz="1900" b="0" i="0" kern="1200" baseline="0"/>
            <a:t> (Pomodoro), </a:t>
          </a:r>
          <a:r>
            <a:rPr lang="pt-BR" sz="1900" b="1" i="0" kern="1200" baseline="0"/>
            <a:t>memory</a:t>
          </a:r>
          <a:r>
            <a:rPr lang="pt-BR" sz="1900" b="0" i="0" kern="1200" baseline="0"/>
            <a:t> (Spaced Repetition + Active Recall), and </a:t>
          </a:r>
          <a:r>
            <a:rPr lang="pt-BR" sz="1900" b="1" i="0" kern="1200" baseline="0"/>
            <a:t>discipline</a:t>
          </a:r>
          <a:r>
            <a:rPr lang="pt-BR" sz="1900" b="0" i="0" kern="1200" baseline="0"/>
            <a:t> (beat procrastination).</a:t>
          </a:r>
          <a:endParaRPr lang="en-US" sz="1900" kern="1200"/>
        </a:p>
      </dsp:txBody>
      <dsp:txXfrm>
        <a:off x="1573291" y="582"/>
        <a:ext cx="4617167" cy="1362156"/>
      </dsp:txXfrm>
    </dsp:sp>
    <dsp:sp modelId="{7DA37F95-6EAA-49CB-AF98-0506FE30A4CE}">
      <dsp:nvSpPr>
        <dsp:cNvPr id="0" name=""/>
        <dsp:cNvSpPr/>
      </dsp:nvSpPr>
      <dsp:spPr>
        <a:xfrm>
          <a:off x="0" y="1703278"/>
          <a:ext cx="6190459" cy="136215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E3CA73-6C56-4EA5-BAB6-B86F8B48938E}">
      <dsp:nvSpPr>
        <dsp:cNvPr id="0" name=""/>
        <dsp:cNvSpPr/>
      </dsp:nvSpPr>
      <dsp:spPr>
        <a:xfrm>
          <a:off x="412052" y="2009763"/>
          <a:ext cx="749186" cy="74918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F86035-2A49-47BF-9C74-606E1C3B107B}">
      <dsp:nvSpPr>
        <dsp:cNvPr id="0" name=""/>
        <dsp:cNvSpPr/>
      </dsp:nvSpPr>
      <dsp:spPr>
        <a:xfrm>
          <a:off x="1573291" y="1703278"/>
          <a:ext cx="4617167" cy="13621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162" tIns="144162" rIns="144162" bIns="144162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b="0" i="0" kern="1200" baseline="0"/>
            <a:t>“Discipline is stronger than motivation.”</a:t>
          </a:r>
          <a:endParaRPr lang="en-US" sz="1900" kern="1200"/>
        </a:p>
      </dsp:txBody>
      <dsp:txXfrm>
        <a:off x="1573291" y="1703278"/>
        <a:ext cx="4617167" cy="1362156"/>
      </dsp:txXfrm>
    </dsp:sp>
    <dsp:sp modelId="{082B277D-5DCE-47BA-82E7-1023EF0B5717}">
      <dsp:nvSpPr>
        <dsp:cNvPr id="0" name=""/>
        <dsp:cNvSpPr/>
      </dsp:nvSpPr>
      <dsp:spPr>
        <a:xfrm>
          <a:off x="0" y="3405974"/>
          <a:ext cx="6190459" cy="136215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7C5925-41D5-40BE-9AAE-E8C3F42F5BEB}">
      <dsp:nvSpPr>
        <dsp:cNvPr id="0" name=""/>
        <dsp:cNvSpPr/>
      </dsp:nvSpPr>
      <dsp:spPr>
        <a:xfrm>
          <a:off x="412052" y="3712459"/>
          <a:ext cx="749186" cy="74918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7EA2F9-80DC-4928-BEF3-DFBC6F6F8D2F}">
      <dsp:nvSpPr>
        <dsp:cNvPr id="0" name=""/>
        <dsp:cNvSpPr/>
      </dsp:nvSpPr>
      <dsp:spPr>
        <a:xfrm>
          <a:off x="1573291" y="3405974"/>
          <a:ext cx="4617167" cy="13621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162" tIns="144162" rIns="144162" bIns="144162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b="0" i="0" kern="1200" baseline="0"/>
            <a:t>Success = Consistency + Smart Techniques.</a:t>
          </a:r>
          <a:endParaRPr lang="en-US" sz="1900" kern="1200"/>
        </a:p>
      </dsp:txBody>
      <dsp:txXfrm>
        <a:off x="1573291" y="3405974"/>
        <a:ext cx="4617167" cy="13621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6F103-F47B-4222-AC2D-1222173267D7}" type="datetimeFigureOut">
              <a:rPr lang="pt-BR" smtClean="0"/>
              <a:t>05/11/2025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2D13-8CC4-4185-9E1A-2F46E11099EA}" type="slidenum">
              <a:rPr lang="pt-BR" smtClean="0"/>
              <a:t>‹nº›</a:t>
            </a:fld>
            <a:endParaRPr lang="pt-B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3835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6F103-F47B-4222-AC2D-1222173267D7}" type="datetimeFigureOut">
              <a:rPr lang="pt-BR" smtClean="0"/>
              <a:t>05/11/2025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2D13-8CC4-4185-9E1A-2F46E11099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6465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6F103-F47B-4222-AC2D-1222173267D7}" type="datetimeFigureOut">
              <a:rPr lang="pt-BR" smtClean="0"/>
              <a:t>05/11/2025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2D13-8CC4-4185-9E1A-2F46E11099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2026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6F103-F47B-4222-AC2D-1222173267D7}" type="datetimeFigureOut">
              <a:rPr lang="pt-BR" smtClean="0"/>
              <a:t>05/11/2025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2D13-8CC4-4185-9E1A-2F46E11099EA}" type="slidenum">
              <a:rPr lang="pt-BR" smtClean="0"/>
              <a:t>‹nº›</a:t>
            </a:fld>
            <a:endParaRPr lang="pt-B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766577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6F103-F47B-4222-AC2D-1222173267D7}" type="datetimeFigureOut">
              <a:rPr lang="pt-BR" smtClean="0"/>
              <a:t>05/11/2025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2D13-8CC4-4185-9E1A-2F46E11099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35171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o 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BR"/>
              <a:t>Clique para editar os estilos de texto Mestres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6F103-F47B-4222-AC2D-1222173267D7}" type="datetimeFigureOut">
              <a:rPr lang="pt-BR" smtClean="0"/>
              <a:t>05/11/2025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2D13-8CC4-4185-9E1A-2F46E11099EA}" type="slidenum">
              <a:rPr lang="pt-BR" smtClean="0"/>
              <a:t>‹nº›</a:t>
            </a:fld>
            <a:endParaRPr lang="pt-B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352669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BR"/>
              <a:t>Clique para editar os estilos de texto Mestres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6F103-F47B-4222-AC2D-1222173267D7}" type="datetimeFigureOut">
              <a:rPr lang="pt-BR" smtClean="0"/>
              <a:t>05/11/2025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2D13-8CC4-4185-9E1A-2F46E11099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49402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6F103-F47B-4222-AC2D-1222173267D7}" type="datetimeFigureOut">
              <a:rPr lang="pt-BR" smtClean="0"/>
              <a:t>05/11/2025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2D13-8CC4-4185-9E1A-2F46E11099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41426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6F103-F47B-4222-AC2D-1222173267D7}" type="datetimeFigureOut">
              <a:rPr lang="pt-BR" smtClean="0"/>
              <a:t>05/11/2025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2D13-8CC4-4185-9E1A-2F46E11099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327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6F103-F47B-4222-AC2D-1222173267D7}" type="datetimeFigureOut">
              <a:rPr lang="pt-BR" smtClean="0"/>
              <a:t>05/11/2025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2D13-8CC4-4185-9E1A-2F46E11099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0844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6F103-F47B-4222-AC2D-1222173267D7}" type="datetimeFigureOut">
              <a:rPr lang="pt-BR" smtClean="0"/>
              <a:t>05/11/2025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2D13-8CC4-4185-9E1A-2F46E11099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107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6F103-F47B-4222-AC2D-1222173267D7}" type="datetimeFigureOut">
              <a:rPr lang="pt-BR" smtClean="0"/>
              <a:t>05/11/2025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2D13-8CC4-4185-9E1A-2F46E11099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2144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6F103-F47B-4222-AC2D-1222173267D7}" type="datetimeFigureOut">
              <a:rPr lang="pt-BR" smtClean="0"/>
              <a:t>05/11/2025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2D13-8CC4-4185-9E1A-2F46E11099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9551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6F103-F47B-4222-AC2D-1222173267D7}" type="datetimeFigureOut">
              <a:rPr lang="pt-BR" smtClean="0"/>
              <a:t>05/11/2025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2D13-8CC4-4185-9E1A-2F46E11099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80534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6F103-F47B-4222-AC2D-1222173267D7}" type="datetimeFigureOut">
              <a:rPr lang="pt-BR" smtClean="0"/>
              <a:t>05/11/2025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2D13-8CC4-4185-9E1A-2F46E11099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0312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6F103-F47B-4222-AC2D-1222173267D7}" type="datetimeFigureOut">
              <a:rPr lang="pt-BR" smtClean="0"/>
              <a:t>05/11/2025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2D13-8CC4-4185-9E1A-2F46E11099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2781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6F103-F47B-4222-AC2D-1222173267D7}" type="datetimeFigureOut">
              <a:rPr lang="pt-BR" smtClean="0"/>
              <a:t>05/11/2025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22D13-8CC4-4185-9E1A-2F46E11099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52189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D46F103-F47B-4222-AC2D-1222173267D7}" type="datetimeFigureOut">
              <a:rPr lang="pt-BR" smtClean="0"/>
              <a:t>05/11/2025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B222D13-8CC4-4185-9E1A-2F46E11099E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31596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hyperlink" Target="https://blogs.brighton.ac.uk/digitalliteracies/2016/07/01/managing-time/" TargetMode="External"/><Relationship Id="rId7" Type="http://schemas.openxmlformats.org/officeDocument/2006/relationships/diagramColors" Target="../diagrams/colors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hyperlink" Target="https://creativecommons.org/licenses/by-nc-sa/3.0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reepngimg.com/png/78155-icons-light-idea-computer-lighting-incandescent-bulb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/3.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s.rebus.community/blueprint2/chapter/20-the-basics-of-study-skills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/3.0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1">
                <a:tint val="97000"/>
                <a:hueMod val="92000"/>
                <a:satMod val="169000"/>
                <a:lumMod val="164000"/>
              </a:schemeClr>
            </a:gs>
            <a:gs pos="100000">
              <a:schemeClr val="bg1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07518E-EA3D-1A48-AFE4-48E38DEC26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2" y="685799"/>
            <a:ext cx="9678988" cy="3673474"/>
          </a:xfrm>
        </p:spPr>
        <p:txBody>
          <a:bodyPr>
            <a:normAutofit/>
          </a:bodyPr>
          <a:lstStyle/>
          <a:p>
            <a:r>
              <a:rPr lang="en-US" sz="6000" i="1">
                <a:solidFill>
                  <a:schemeClr val="tx2"/>
                </a:solidFill>
              </a:rPr>
              <a:t>Learning How to Learn: Techniques and Procrastination</a:t>
            </a:r>
            <a:endParaRPr lang="pt-BR" sz="6000">
              <a:solidFill>
                <a:schemeClr val="tx2"/>
              </a:solidFill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0BF2AEC-CB80-DA61-F2F8-7EA18983DB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2" y="4648198"/>
            <a:ext cx="7005742" cy="1143002"/>
          </a:xfrm>
        </p:spPr>
        <p:txBody>
          <a:bodyPr>
            <a:normAutofit/>
          </a:bodyPr>
          <a:lstStyle/>
          <a:p>
            <a:r>
              <a:rPr lang="pt-BR" dirty="0">
                <a:solidFill>
                  <a:schemeClr val="tx1">
                    <a:alpha val="80000"/>
                  </a:schemeClr>
                </a:solidFill>
              </a:rPr>
              <a:t>Vanessa de Brito Bonifácio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2692FF38-4F28-9F17-92CB-4A12899F4224}"/>
              </a:ext>
            </a:extLst>
          </p:cNvPr>
          <p:cNvSpPr txBox="1"/>
          <p:nvPr/>
        </p:nvSpPr>
        <p:spPr>
          <a:xfrm>
            <a:off x="6169809" y="5219699"/>
            <a:ext cx="4408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🧠 “Study smarter, not harder.”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6767844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162000"/>
                <a:satMod val="200000"/>
                <a:lumMod val="124000"/>
              </a:schemeClr>
            </a:gs>
            <a:gs pos="100000">
              <a:schemeClr val="bg2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B3A01C35-BA85-48A8-B55E-143BA21CF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83309D4-0A9E-C86D-48D1-1F60F0C6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2710" y="620722"/>
            <a:ext cx="3518748" cy="1142462"/>
          </a:xfrm>
        </p:spPr>
        <p:txBody>
          <a:bodyPr anchor="b">
            <a:normAutofit/>
          </a:bodyPr>
          <a:lstStyle/>
          <a:p>
            <a:r>
              <a:rPr lang="pt-BR" sz="2800"/>
              <a:t>The Pomodoro Technique</a:t>
            </a:r>
          </a:p>
        </p:txBody>
      </p:sp>
      <p:sp>
        <p:nvSpPr>
          <p:cNvPr id="41" name="Snip Diagonal Corner Rectangle 24">
            <a:extLst>
              <a:ext uri="{FF2B5EF4-FFF2-40B4-BE49-F238E27FC236}">
                <a16:creationId xmlns:a16="http://schemas.microsoft.com/office/drawing/2014/main" id="{BC307542-EE90-4E2E-B693-14BDBCB3AA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90" y="620722"/>
            <a:ext cx="6575496" cy="5286838"/>
          </a:xfrm>
          <a:prstGeom prst="snip2DiagRect">
            <a:avLst>
              <a:gd name="adj1" fmla="val 10787"/>
              <a:gd name="adj2" fmla="val 0"/>
            </a:avLst>
          </a:prstGeom>
          <a:solidFill>
            <a:schemeClr val="tx1"/>
          </a:solidFill>
          <a:ln>
            <a:noFill/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m 5" descr="Desenho de rosto&#10;&#10;O conteúdo gerado por IA pode estar incorreto.">
            <a:extLst>
              <a:ext uri="{FF2B5EF4-FFF2-40B4-BE49-F238E27FC236}">
                <a16:creationId xmlns:a16="http://schemas.microsoft.com/office/drawing/2014/main" id="{8A513ADC-EB3A-1AAD-EC8C-C8A3AE702D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54" r="8777" b="-1"/>
          <a:stretch>
            <a:fillRect/>
          </a:stretch>
        </p:blipFill>
        <p:spPr>
          <a:xfrm>
            <a:off x="778062" y="786117"/>
            <a:ext cx="6245352" cy="4956048"/>
          </a:xfrm>
          <a:custGeom>
            <a:avLst/>
            <a:gdLst/>
            <a:ahLst/>
            <a:cxnLst/>
            <a:rect l="l" t="t" r="r" b="b"/>
            <a:pathLst>
              <a:path w="6245352" h="4956048">
                <a:moveTo>
                  <a:pt x="534609" y="0"/>
                </a:moveTo>
                <a:lnTo>
                  <a:pt x="6245352" y="0"/>
                </a:lnTo>
                <a:lnTo>
                  <a:pt x="6245352" y="4421439"/>
                </a:lnTo>
                <a:lnTo>
                  <a:pt x="5710743" y="4956048"/>
                </a:lnTo>
                <a:lnTo>
                  <a:pt x="0" y="4956048"/>
                </a:lnTo>
                <a:lnTo>
                  <a:pt x="0" y="534609"/>
                </a:lnTo>
                <a:close/>
              </a:path>
            </a:pathLst>
          </a:cu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B892C16D-E4DF-40C1-B474-0B2188FCEA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4D099E65-7E93-45A9-94F8-AFC49A81DD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5F2E5F4-AD0C-41E1-B607-24C5BA4A12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5BABEFDB-C0FD-48BE-9573-83AC691F3A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B7E9A77D-325A-46AD-A8BE-53CF3E6487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503DEEF1-8BC0-412B-9976-97C8E5201C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Espaço Reservado para Conteúdo 2">
            <a:extLst>
              <a:ext uri="{FF2B5EF4-FFF2-40B4-BE49-F238E27FC236}">
                <a16:creationId xmlns:a16="http://schemas.microsoft.com/office/drawing/2014/main" id="{D501E674-BEDA-8DCD-256F-1413EB4682E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6787493"/>
              </p:ext>
            </p:extLst>
          </p:nvPr>
        </p:nvGraphicFramePr>
        <p:xfrm>
          <a:off x="7532710" y="1822449"/>
          <a:ext cx="3479419" cy="3070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36654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162000"/>
                <a:satMod val="200000"/>
                <a:lumMod val="124000"/>
              </a:schemeClr>
            </a:gs>
            <a:gs pos="100000">
              <a:schemeClr val="bg2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46EB739D-98AA-4715-86A2-5FEC676BB7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m 5" descr="Calendário&#10;&#10;O conteúdo gerado por IA pode estar incorreto.">
            <a:extLst>
              <a:ext uri="{FF2B5EF4-FFF2-40B4-BE49-F238E27FC236}">
                <a16:creationId xmlns:a16="http://schemas.microsoft.com/office/drawing/2014/main" id="{EA19280D-8D77-2C9C-B080-5750D0F8CD07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7582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9" name="Snip Single Corner Rectangle 17">
            <a:extLst>
              <a:ext uri="{FF2B5EF4-FFF2-40B4-BE49-F238E27FC236}">
                <a16:creationId xmlns:a16="http://schemas.microsoft.com/office/drawing/2014/main" id="{85176A02-93F2-4B63-AE64-6C8A335499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1"/>
            <a:ext cx="12188825" cy="6857999"/>
          </a:xfrm>
          <a:prstGeom prst="snip1Rect">
            <a:avLst>
              <a:gd name="adj" fmla="val 38352"/>
            </a:avLst>
          </a:prstGeom>
          <a:gradFill>
            <a:gsLst>
              <a:gs pos="10000">
                <a:schemeClr val="dk2">
                  <a:tint val="97000"/>
                  <a:hueMod val="162000"/>
                  <a:satMod val="200000"/>
                  <a:lumMod val="124000"/>
                  <a:alpha val="80000"/>
                </a:schemeClr>
              </a:gs>
              <a:gs pos="100000">
                <a:schemeClr val="dk2">
                  <a:shade val="96000"/>
                  <a:hueMod val="88000"/>
                  <a:satMod val="220000"/>
                  <a:lumMod val="82000"/>
                  <a:alpha val="88000"/>
                </a:schemeClr>
              </a:gs>
            </a:gsLst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C3E14D5-5074-B2D2-41E7-B75F341AD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044" y="701765"/>
            <a:ext cx="8534400" cy="1507067"/>
          </a:xfrm>
        </p:spPr>
        <p:txBody>
          <a:bodyPr>
            <a:normAutofit/>
          </a:bodyPr>
          <a:lstStyle/>
          <a:p>
            <a:r>
              <a:rPr lang="pt-BR" dirty="0" err="1"/>
              <a:t>Spaced</a:t>
            </a:r>
            <a:r>
              <a:rPr lang="pt-BR" dirty="0"/>
              <a:t> </a:t>
            </a:r>
            <a:r>
              <a:rPr lang="pt-BR" dirty="0" err="1"/>
              <a:t>Repetition</a:t>
            </a:r>
            <a:endParaRPr lang="pt-BR" dirty="0"/>
          </a:p>
        </p:txBody>
      </p:sp>
      <p:graphicFrame>
        <p:nvGraphicFramePr>
          <p:cNvPr id="28" name="Rectangle 1">
            <a:extLst>
              <a:ext uri="{FF2B5EF4-FFF2-40B4-BE49-F238E27FC236}">
                <a16:creationId xmlns:a16="http://schemas.microsoft.com/office/drawing/2014/main" id="{7DA47ECE-7C63-7312-4A6A-2B0BD20D39B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84212" y="1698171"/>
          <a:ext cx="8534400" cy="3615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21" name="Group 20">
            <a:extLst>
              <a:ext uri="{FF2B5EF4-FFF2-40B4-BE49-F238E27FC236}">
                <a16:creationId xmlns:a16="http://schemas.microsoft.com/office/drawing/2014/main" id="{E6892BD9-66EB-4565-9D3D-DC962C9A63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197444" y="2963333"/>
            <a:ext cx="2981858" cy="3208867"/>
            <a:chOff x="9206969" y="2963333"/>
            <a:chExt cx="2981858" cy="3208867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D23D23F6-836F-4177-BDEE-72EB3024A5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085D431-5DB5-452D-9EC4-5643E25F26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98C6151F-5DF9-44B4-B444-F5361B9561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2AFA6498-5A40-4B6D-8837-9252AE5349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68D2027E-4901-4CA0-96E5-3BEC9C6434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CaixaDeTexto 6">
            <a:extLst>
              <a:ext uri="{FF2B5EF4-FFF2-40B4-BE49-F238E27FC236}">
                <a16:creationId xmlns:a16="http://schemas.microsoft.com/office/drawing/2014/main" id="{CBC825EF-DAA3-A1A0-A17F-EAF5AB9FF23C}"/>
              </a:ext>
            </a:extLst>
          </p:cNvPr>
          <p:cNvSpPr txBox="1"/>
          <p:nvPr/>
        </p:nvSpPr>
        <p:spPr>
          <a:xfrm>
            <a:off x="9062618" y="6657945"/>
            <a:ext cx="3129382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pt-BR" sz="700">
                <a:solidFill>
                  <a:srgbClr val="FFFFFF"/>
                </a:solidFill>
                <a:hlinkClick r:id="rId3" tooltip="https://blogs.brighton.ac.uk/digitalliteracies/2016/07/01/managing-time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Esta Foto</a:t>
            </a:r>
            <a:r>
              <a:rPr lang="pt-BR" sz="700">
                <a:solidFill>
                  <a:srgbClr val="FFFFFF"/>
                </a:solidFill>
              </a:rPr>
              <a:t> de Autor Desconhecido está licenciado em </a:t>
            </a:r>
            <a:r>
              <a:rPr lang="pt-BR" sz="700">
                <a:solidFill>
                  <a:srgbClr val="FFFFFF"/>
                </a:solidFill>
                <a:hlinkClick r:id="rId9" tooltip="https://creativecommons.org/licenses/by-nc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BY-SA-NC</a:t>
            </a:r>
            <a:endParaRPr lang="pt-BR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002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162000"/>
                <a:satMod val="200000"/>
                <a:lumMod val="124000"/>
              </a:schemeClr>
            </a:gs>
            <a:gs pos="100000">
              <a:schemeClr val="bg2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A1B753-A287-F092-03CC-FCCFAE9BD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</p:spPr>
        <p:txBody>
          <a:bodyPr>
            <a:normAutofit/>
          </a:bodyPr>
          <a:lstStyle/>
          <a:p>
            <a:r>
              <a:rPr lang="pt-BR"/>
              <a:t>Active Recall</a:t>
            </a:r>
            <a:endParaRPr lang="pt-BR" dirty="0"/>
          </a:p>
        </p:txBody>
      </p:sp>
      <p:pic>
        <p:nvPicPr>
          <p:cNvPr id="7" name="Imagem 6" descr="Uma imagem contendo medidor, relógio, luz&#10;&#10;O conteúdo gerado por IA pode estar incorreto.">
            <a:extLst>
              <a:ext uri="{FF2B5EF4-FFF2-40B4-BE49-F238E27FC236}">
                <a16:creationId xmlns:a16="http://schemas.microsoft.com/office/drawing/2014/main" id="{C70D0456-AF88-3550-60DE-8F08CC750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91240" y="1054101"/>
            <a:ext cx="3185108" cy="3185108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481A0D8D-CE61-94E8-0D73-E367BB166DFE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325696" y="733647"/>
            <a:ext cx="6593129" cy="357588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0" fontAlgn="base" latinLnBrk="0" hangingPunct="0">
              <a:spcBef>
                <a:spcPct val="0"/>
              </a:spcBef>
              <a:buClrTx/>
              <a:buSzTx/>
              <a:buFontTx/>
              <a:buChar char="•"/>
              <a:tabLst/>
            </a:pPr>
            <a:r>
              <a:rPr kumimoji="0" lang="pt-BR" altLang="pt-BR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Test yourself instead of rereading.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buClrTx/>
              <a:buSzTx/>
              <a:buFontTx/>
              <a:buChar char="•"/>
              <a:tabLst/>
            </a:pPr>
            <a:r>
              <a:rPr kumimoji="0" lang="pt-BR" altLang="pt-BR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Retrieval strengthens memory connections.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buClrTx/>
              <a:buSzTx/>
              <a:buFontTx/>
              <a:buChar char="•"/>
              <a:tabLst/>
            </a:pPr>
            <a:r>
              <a:rPr kumimoji="0" lang="pt-BR" altLang="pt-BR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Try summarizing, flashcards, or self-quizzes.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0A067B52-0E97-66FB-73DB-E6C8411317F5}"/>
              </a:ext>
            </a:extLst>
          </p:cNvPr>
          <p:cNvSpPr txBox="1"/>
          <p:nvPr/>
        </p:nvSpPr>
        <p:spPr>
          <a:xfrm>
            <a:off x="988030" y="4039154"/>
            <a:ext cx="2988318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pt-BR" sz="700">
                <a:solidFill>
                  <a:srgbClr val="FFFFFF"/>
                </a:solidFill>
                <a:hlinkClick r:id="rId3" tooltip="https://freepngimg.com/png/78155-icons-light-idea-computer-lighting-incandescent-bulb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Esta Foto</a:t>
            </a:r>
            <a:r>
              <a:rPr lang="pt-BR" sz="700">
                <a:solidFill>
                  <a:srgbClr val="FFFFFF"/>
                </a:solidFill>
              </a:rPr>
              <a:t> de Autor Desconhecido está licenciado em </a:t>
            </a:r>
            <a:r>
              <a:rPr lang="pt-BR" sz="700">
                <a:solidFill>
                  <a:srgbClr val="FFFFFF"/>
                </a:solidFill>
                <a:hlinkClick r:id="rId4" tooltip="https://creativecommons.org/licenses/by-nc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</a:t>
            </a:r>
            <a:endParaRPr lang="pt-BR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63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162000"/>
                <a:satMod val="200000"/>
                <a:lumMod val="124000"/>
              </a:schemeClr>
            </a:gs>
            <a:gs pos="100000">
              <a:schemeClr val="bg2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2F3D62AA-E8BF-4E0A-9001-D01A72C6D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9E42CD2-E5CE-DCB2-451B-D2EB90C9E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</p:spPr>
        <p:txBody>
          <a:bodyPr>
            <a:normAutofit/>
          </a:bodyPr>
          <a:lstStyle/>
          <a:p>
            <a:r>
              <a:rPr lang="pt-BR" dirty="0" err="1"/>
              <a:t>Understanding</a:t>
            </a:r>
            <a:r>
              <a:rPr lang="pt-BR" dirty="0"/>
              <a:t> </a:t>
            </a:r>
            <a:r>
              <a:rPr lang="pt-BR" dirty="0" err="1"/>
              <a:t>Procrastination</a:t>
            </a:r>
            <a:endParaRPr lang="pt-BR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9B2D008D-2CD0-D46B-B063-5193E6556554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84212" y="685800"/>
            <a:ext cx="7201259" cy="36152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0" fontAlgn="base" latinLnBrk="0" hangingPunct="0">
              <a:spcBef>
                <a:spcPct val="0"/>
              </a:spcBef>
              <a:buClrTx/>
              <a:buSzTx/>
              <a:buFontTx/>
              <a:buChar char="•"/>
              <a:tabLst/>
            </a:pPr>
            <a:r>
              <a:rPr kumimoji="0" lang="pt-BR" altLang="pt-BR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Postponing tasks despite knowing negative results.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buClrTx/>
              <a:buSzTx/>
              <a:buFontTx/>
              <a:buChar char="•"/>
              <a:tabLst/>
            </a:pPr>
            <a:r>
              <a:rPr kumimoji="0" lang="pt-BR" altLang="pt-BR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Caused by fear of failure, overwhelm, or distractions.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buClrTx/>
              <a:buSzTx/>
              <a:buFontTx/>
              <a:buChar char="•"/>
              <a:tabLst/>
            </a:pPr>
            <a:r>
              <a:rPr kumimoji="0" lang="pt-BR" altLang="pt-BR" b="0" i="0" u="none" strike="noStrike" cap="none" normalizeH="0" baseline="0">
                <a:ln>
                  <a:noFill/>
                </a:ln>
                <a:effectLst/>
                <a:latin typeface="Arial" panose="020B0604020202020204" pitchFamily="34" charset="0"/>
              </a:rPr>
              <a:t>Awareness is the first step to overcoming it.</a:t>
            </a:r>
          </a:p>
        </p:txBody>
      </p:sp>
      <p:pic>
        <p:nvPicPr>
          <p:cNvPr id="6" name="Imagem 5" descr="Forma&#10;&#10;O conteúdo gerado por IA pode estar incorreto.">
            <a:extLst>
              <a:ext uri="{FF2B5EF4-FFF2-40B4-BE49-F238E27FC236}">
                <a16:creationId xmlns:a16="http://schemas.microsoft.com/office/drawing/2014/main" id="{5EE42FAD-1161-394D-7D34-994960601B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319504" y="1091261"/>
            <a:ext cx="3185108" cy="3110788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E794CB93-BA07-4CB9-8D31-DA7DC75BAC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33837"/>
            <a:ext cx="2981858" cy="3208867"/>
            <a:chOff x="9206969" y="2963333"/>
            <a:chExt cx="2981858" cy="3208867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34E93EB-1CAE-454E-9A55-6804817EAF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2D63CC50-DDB7-4BCA-BE31-8227C9F628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1C20E8C-24AC-4DC2-8ECB-10BDEC80AD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4AF27A97-560C-4C62-B315-DE33222BCA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BE7916C8-C4D8-4FA4-BA3D-7F3C9BD800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CaixaDeTexto 6">
            <a:extLst>
              <a:ext uri="{FF2B5EF4-FFF2-40B4-BE49-F238E27FC236}">
                <a16:creationId xmlns:a16="http://schemas.microsoft.com/office/drawing/2014/main" id="{1CEFC67A-9E57-7D48-6955-D8D6213FDBF0}"/>
              </a:ext>
            </a:extLst>
          </p:cNvPr>
          <p:cNvSpPr txBox="1"/>
          <p:nvPr/>
        </p:nvSpPr>
        <p:spPr>
          <a:xfrm>
            <a:off x="8686213" y="4001994"/>
            <a:ext cx="2818399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pt-BR" sz="700">
                <a:solidFill>
                  <a:srgbClr val="FFFFFF"/>
                </a:solidFill>
                <a:hlinkClick r:id="rId3" tooltip="https://press.rebus.community/blueprint2/chapter/20-the-basics-of-study-skills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Esta Foto</a:t>
            </a:r>
            <a:r>
              <a:rPr lang="pt-BR" sz="700">
                <a:solidFill>
                  <a:srgbClr val="FFFFFF"/>
                </a:solidFill>
              </a:rPr>
              <a:t> de Autor Desconhecido está licenciado em </a:t>
            </a:r>
            <a:r>
              <a:rPr lang="pt-BR" sz="700">
                <a:solidFill>
                  <a:srgbClr val="FFFFFF"/>
                </a:solidFill>
                <a:hlinkClick r:id="rId4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pt-BR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151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1">
                <a:tint val="97000"/>
                <a:hueMod val="92000"/>
                <a:satMod val="169000"/>
                <a:lumMod val="164000"/>
              </a:schemeClr>
            </a:gs>
            <a:gs pos="100000">
              <a:schemeClr val="bg1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ADF2543-1B6F-4FBC-A7AF-53A0430E05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160AA04-78FB-4C8C-09C5-E72E52A11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85244"/>
            <a:ext cx="8534400" cy="1507067"/>
          </a:xfrm>
        </p:spPr>
        <p:txBody>
          <a:bodyPr>
            <a:normAutofit/>
          </a:bodyPr>
          <a:lstStyle/>
          <a:p>
            <a:r>
              <a:rPr lang="pt-BR" dirty="0" err="1"/>
              <a:t>How</a:t>
            </a:r>
            <a:r>
              <a:rPr lang="pt-BR" dirty="0"/>
              <a:t> </a:t>
            </a:r>
            <a:r>
              <a:rPr lang="pt-BR" dirty="0" err="1"/>
              <a:t>to</a:t>
            </a:r>
            <a:r>
              <a:rPr lang="pt-BR" dirty="0"/>
              <a:t> Stop </a:t>
            </a:r>
            <a:r>
              <a:rPr lang="pt-BR" dirty="0" err="1"/>
              <a:t>Procrastinating</a:t>
            </a:r>
            <a:endParaRPr lang="pt-BR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80A6E81-6B71-43DF-877B-E964A9A4C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E35C3AD-357F-4004-A3F3-2D4EAF34A6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2">
                  <a:lumMod val="75000"/>
                  <a:alpha val="8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37B6032-0A70-4F26-A9A3-B4D60DF118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2">
                  <a:lumMod val="75000"/>
                  <a:alpha val="8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E192CE3-3DD1-448F-93BE-42983DA0D5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2">
                  <a:lumMod val="75000"/>
                  <a:alpha val="8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6D3DA09-5C72-4562-BEDE-1937DF87E8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2">
                  <a:lumMod val="75000"/>
                  <a:alpha val="8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6ACA7CA-2A20-49D7-9053-E076463D79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2">
                  <a:lumMod val="75000"/>
                  <a:alpha val="8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7" name="Rectangle 2">
            <a:extLst>
              <a:ext uri="{FF2B5EF4-FFF2-40B4-BE49-F238E27FC236}">
                <a16:creationId xmlns:a16="http://schemas.microsoft.com/office/drawing/2014/main" id="{B42711D1-B953-6536-3FE5-E0E357CD1C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4117401"/>
              </p:ext>
            </p:extLst>
          </p:nvPr>
        </p:nvGraphicFramePr>
        <p:xfrm>
          <a:off x="684213" y="2068513"/>
          <a:ext cx="8534400" cy="36147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99764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012C2063-C1C6-4349-B3F3-79EF310793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27CB7A2-764F-EA44-7EF6-E0B08A948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8661" y="941424"/>
            <a:ext cx="3043896" cy="3248611"/>
          </a:xfrm>
        </p:spPr>
        <p:txBody>
          <a:bodyPr>
            <a:normAutofit/>
          </a:bodyPr>
          <a:lstStyle/>
          <a:p>
            <a:r>
              <a:rPr lang="pt-BR" sz="3300">
                <a:solidFill>
                  <a:srgbClr val="FFFFFF"/>
                </a:solidFill>
              </a:rPr>
              <a:t>Conclusion</a:t>
            </a:r>
          </a:p>
        </p:txBody>
      </p:sp>
      <p:sp>
        <p:nvSpPr>
          <p:cNvPr id="27" name="Snip Diagonal Corner Rectangle 21">
            <a:extLst>
              <a:ext uri="{FF2B5EF4-FFF2-40B4-BE49-F238E27FC236}">
                <a16:creationId xmlns:a16="http://schemas.microsoft.com/office/drawing/2014/main" id="{57171819-DE84-45D2-B9E8-BD1D7AA6D2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8129873" cy="6858002"/>
          </a:xfrm>
          <a:prstGeom prst="snip2DiagRect">
            <a:avLst>
              <a:gd name="adj1" fmla="val 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3938A37F-4357-4644-BE84-E65D944792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B9A52C4-B7D8-4CB4-AB03-06B4B757F9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1BB0F7D-A5D4-4739-8803-531A7E4D15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1125B5D9-33AD-47E5-937A-811262C26E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F9431150-66A5-4169-A19F-D5C81C3A5D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E59FFA92-A92D-40DF-9852-1E0686C03B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1" name="Rectangle 1">
            <a:extLst>
              <a:ext uri="{FF2B5EF4-FFF2-40B4-BE49-F238E27FC236}">
                <a16:creationId xmlns:a16="http://schemas.microsoft.com/office/drawing/2014/main" id="{0EDB3586-3CD2-16F6-A62A-2779AFD03E6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6259141"/>
              </p:ext>
            </p:extLst>
          </p:nvPr>
        </p:nvGraphicFramePr>
        <p:xfrm>
          <a:off x="940645" y="941424"/>
          <a:ext cx="6190459" cy="4768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37134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Fatia">
  <a:themeElements>
    <a:clrScheme name="Fatia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Fatia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t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19</TotalTime>
  <Words>238</Words>
  <Application>Microsoft Office PowerPoint</Application>
  <PresentationFormat>Widescreen</PresentationFormat>
  <Paragraphs>32</Paragraphs>
  <Slides>7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11" baseType="lpstr">
      <vt:lpstr>Arial</vt:lpstr>
      <vt:lpstr>Century Gothic</vt:lpstr>
      <vt:lpstr>Wingdings 3</vt:lpstr>
      <vt:lpstr>Fatia</vt:lpstr>
      <vt:lpstr>Learning How to Learn: Techniques and Procrastination</vt:lpstr>
      <vt:lpstr>The Pomodoro Technique</vt:lpstr>
      <vt:lpstr>Spaced Repetition</vt:lpstr>
      <vt:lpstr>Active Recall</vt:lpstr>
      <vt:lpstr>Understanding Procrastination</vt:lpstr>
      <vt:lpstr>How to Stop Procrastinating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Vanessa Brito</dc:creator>
  <cp:lastModifiedBy>Vanessa Brito</cp:lastModifiedBy>
  <cp:revision>1</cp:revision>
  <dcterms:created xsi:type="dcterms:W3CDTF">2025-11-05T18:07:28Z</dcterms:created>
  <dcterms:modified xsi:type="dcterms:W3CDTF">2025-11-05T18:26:48Z</dcterms:modified>
</cp:coreProperties>
</file>